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7" r:id="rId3"/>
    <p:sldId id="259" r:id="rId4"/>
    <p:sldId id="263" r:id="rId5"/>
    <p:sldId id="265" r:id="rId6"/>
    <p:sldId id="260" r:id="rId7"/>
    <p:sldId id="268" r:id="rId8"/>
    <p:sldId id="262" r:id="rId9"/>
    <p:sldId id="266"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2248"/>
    <a:srgbClr val="DED62E"/>
    <a:srgbClr val="A5A5A5"/>
    <a:srgbClr val="ED7D31"/>
    <a:srgbClr val="27819F"/>
    <a:srgbClr val="2BAAD3"/>
    <a:srgbClr val="076D8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06" autoAdjust="0"/>
  </p:normalViewPr>
  <p:slideViewPr>
    <p:cSldViewPr>
      <p:cViewPr varScale="1">
        <p:scale>
          <a:sx n="87" d="100"/>
          <a:sy n="87" d="100"/>
        </p:scale>
        <p:origin x="-318" y="-7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20.png"/><Relationship Id="rId6" Type="http://schemas.openxmlformats.org/officeDocument/2006/relationships/image" Target="../media/image38.svg"/><Relationship Id="rId5" Type="http://schemas.openxmlformats.org/officeDocument/2006/relationships/image" Target="../media/image22.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11.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svg"/><Relationship Id="rId1" Type="http://schemas.openxmlformats.org/officeDocument/2006/relationships/image" Target="../media/image13.png"/><Relationship Id="rId6" Type="http://schemas.openxmlformats.org/officeDocument/2006/relationships/image" Target="../media/image24.svg"/><Relationship Id="rId5" Type="http://schemas.openxmlformats.org/officeDocument/2006/relationships/image" Target="../media/image15.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34.svg"/><Relationship Id="rId1" Type="http://schemas.openxmlformats.org/officeDocument/2006/relationships/image" Target="../media/image20.png"/><Relationship Id="rId6" Type="http://schemas.openxmlformats.org/officeDocument/2006/relationships/image" Target="../media/image38.svg"/><Relationship Id="rId5" Type="http://schemas.openxmlformats.org/officeDocument/2006/relationships/image" Target="../media/image22.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2EC89-12BD-470F-B4C8-FFF81510EAB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72930C7-97AB-437F-B24C-6B1B8D61ED95}">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Authors</a:t>
          </a:r>
          <a:endParaRPr lang="en-US" sz="2000" dirty="0">
            <a:latin typeface="Cambria" panose="02040503050406030204" pitchFamily="18" charset="0"/>
            <a:ea typeface="Cambria" panose="02040503050406030204" pitchFamily="18" charset="0"/>
          </a:endParaRPr>
        </a:p>
      </dgm:t>
    </dgm:pt>
    <dgm:pt modelId="{278D057C-A952-4114-A55B-0C97DC8BE343}" type="parTrans" cxnId="{8EA4EE9C-2C4A-4DEF-893A-E73CB3598E58}">
      <dgm:prSet/>
      <dgm:spPr/>
      <dgm:t>
        <a:bodyPr/>
        <a:lstStyle/>
        <a:p>
          <a:endParaRPr lang="en-US"/>
        </a:p>
      </dgm:t>
    </dgm:pt>
    <dgm:pt modelId="{5F578604-7F1F-4789-8606-9DD00331D010}" type="sibTrans" cxnId="{8EA4EE9C-2C4A-4DEF-893A-E73CB3598E58}">
      <dgm:prSet/>
      <dgm:spPr/>
      <dgm:t>
        <a:bodyPr/>
        <a:lstStyle/>
        <a:p>
          <a:endParaRPr lang="en-US"/>
        </a:p>
      </dgm:t>
    </dgm:pt>
    <dgm:pt modelId="{D088DDA4-49F6-4CAC-B2CA-AF033157897A}">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Editors/Reviewers/Publishers</a:t>
          </a:r>
          <a:endParaRPr lang="en-US" sz="2000" dirty="0">
            <a:latin typeface="Cambria" panose="02040503050406030204" pitchFamily="18" charset="0"/>
            <a:ea typeface="Cambria" panose="02040503050406030204" pitchFamily="18" charset="0"/>
          </a:endParaRPr>
        </a:p>
      </dgm:t>
    </dgm:pt>
    <dgm:pt modelId="{96FA6867-27D9-4E09-AAE2-F7E99B5771BE}" type="parTrans" cxnId="{812D863D-B47F-46FD-B338-20F779A0F2A9}">
      <dgm:prSet/>
      <dgm:spPr/>
      <dgm:t>
        <a:bodyPr/>
        <a:lstStyle/>
        <a:p>
          <a:endParaRPr lang="en-US"/>
        </a:p>
      </dgm:t>
    </dgm:pt>
    <dgm:pt modelId="{287A88F5-B073-4D94-91AF-34E4A53416EE}" type="sibTrans" cxnId="{812D863D-B47F-46FD-B338-20F779A0F2A9}">
      <dgm:prSet/>
      <dgm:spPr/>
      <dgm:t>
        <a:bodyPr/>
        <a:lstStyle/>
        <a:p>
          <a:endParaRPr lang="en-US"/>
        </a:p>
      </dgm:t>
    </dgm:pt>
    <dgm:pt modelId="{C08C3687-B325-4063-85C4-10F747EAE98E}">
      <dgm:prSet/>
      <dgm:spPr/>
      <dgm:t>
        <a:bodyPr/>
        <a:lstStyle/>
        <a:p>
          <a:pPr>
            <a:lnSpc>
              <a:spcPct val="100000"/>
            </a:lnSpc>
            <a:defRPr b="1"/>
          </a:pPr>
          <a:r>
            <a:rPr lang="en-GB" dirty="0">
              <a:latin typeface="Cambria" panose="02040503050406030204" pitchFamily="18" charset="0"/>
              <a:ea typeface="Cambria" panose="02040503050406030204" pitchFamily="18" charset="0"/>
            </a:rPr>
            <a:t>Readers/Publishers</a:t>
          </a:r>
          <a:endParaRPr lang="en-US" dirty="0">
            <a:latin typeface="Cambria" panose="02040503050406030204" pitchFamily="18" charset="0"/>
            <a:ea typeface="Cambria" panose="02040503050406030204" pitchFamily="18" charset="0"/>
          </a:endParaRPr>
        </a:p>
      </dgm:t>
    </dgm:pt>
    <dgm:pt modelId="{AAF68AD0-B63E-427E-8475-5D56C9BF644F}" type="parTrans" cxnId="{9423C9DD-51EA-42C5-9DE7-AB30F8EC1C08}">
      <dgm:prSet/>
      <dgm:spPr/>
      <dgm:t>
        <a:bodyPr/>
        <a:lstStyle/>
        <a:p>
          <a:endParaRPr lang="en-US"/>
        </a:p>
      </dgm:t>
    </dgm:pt>
    <dgm:pt modelId="{AAA1138D-DB60-4A1F-997F-380C484E97A8}" type="sibTrans" cxnId="{9423C9DD-51EA-42C5-9DE7-AB30F8EC1C08}">
      <dgm:prSet/>
      <dgm:spPr/>
      <dgm:t>
        <a:bodyPr/>
        <a:lstStyle/>
        <a:p>
          <a:endParaRPr lang="en-US"/>
        </a:p>
      </dgm:t>
    </dgm:pt>
    <dgm:pt modelId="{9CA62EDE-FAB6-4D62-833A-7B7AD848C6D5}" type="pres">
      <dgm:prSet presAssocID="{0042EC89-12BD-470F-B4C8-FFF81510EABA}" presName="root" presStyleCnt="0">
        <dgm:presLayoutVars>
          <dgm:dir/>
          <dgm:resizeHandles val="exact"/>
        </dgm:presLayoutVars>
      </dgm:prSet>
      <dgm:spPr/>
      <dgm:t>
        <a:bodyPr/>
        <a:lstStyle/>
        <a:p>
          <a:endParaRPr lang="en-US"/>
        </a:p>
      </dgm:t>
    </dgm:pt>
    <dgm:pt modelId="{ADF2661A-2423-4D5C-B6A5-5269A5A49506}" type="pres">
      <dgm:prSet presAssocID="{B72930C7-97AB-437F-B24C-6B1B8D61ED95}" presName="compNode" presStyleCnt="0"/>
      <dgm:spPr/>
    </dgm:pt>
    <dgm:pt modelId="{C54AA84B-5F80-4A67-BC95-A0D79C861582}" type="pres">
      <dgm:prSet presAssocID="{B72930C7-97AB-437F-B24C-6B1B8D61ED95}" presName="iconRect" presStyleLbl="node1" presStyleIdx="0" presStyleCnt="3" custLinFactY="-11583" custLinFactNeighborX="-84970" custLinFactNeighborY="-100000"/>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Pencil"/>
        </a:ext>
      </dgm:extLst>
    </dgm:pt>
    <dgm:pt modelId="{A5CF6546-70E0-464F-B662-4581B4D0EAD2}" type="pres">
      <dgm:prSet presAssocID="{B72930C7-97AB-437F-B24C-6B1B8D61ED95}" presName="iconSpace" presStyleCnt="0"/>
      <dgm:spPr/>
    </dgm:pt>
    <dgm:pt modelId="{D1A38D98-9FB3-4D2C-9558-884584B7FC69}" type="pres">
      <dgm:prSet presAssocID="{B72930C7-97AB-437F-B24C-6B1B8D61ED95}" presName="parTx" presStyleLbl="revTx" presStyleIdx="0" presStyleCnt="6" custScaleX="69635" custLinFactY="-58925" custLinFactNeighborX="-15803" custLinFactNeighborY="-100000">
        <dgm:presLayoutVars>
          <dgm:chMax val="0"/>
          <dgm:chPref val="0"/>
        </dgm:presLayoutVars>
      </dgm:prSet>
      <dgm:spPr/>
      <dgm:t>
        <a:bodyPr/>
        <a:lstStyle/>
        <a:p>
          <a:endParaRPr lang="en-US"/>
        </a:p>
      </dgm:t>
    </dgm:pt>
    <dgm:pt modelId="{C6033FEF-011C-40D4-8FA8-043FD0AC6759}" type="pres">
      <dgm:prSet presAssocID="{B72930C7-97AB-437F-B24C-6B1B8D61ED95}" presName="txSpace" presStyleCnt="0"/>
      <dgm:spPr/>
    </dgm:pt>
    <dgm:pt modelId="{E8862666-AD69-4472-BDED-D67CF1C6820E}" type="pres">
      <dgm:prSet presAssocID="{B72930C7-97AB-437F-B24C-6B1B8D61ED95}" presName="desTx" presStyleLbl="revTx" presStyleIdx="1" presStyleCnt="6" custScaleX="80903" custLinFactNeighborX="26961" custLinFactNeighborY="-4500">
        <dgm:presLayoutVars/>
      </dgm:prSet>
      <dgm:spPr/>
    </dgm:pt>
    <dgm:pt modelId="{5ED1B9A2-5978-4F37-95A7-BC11ECF0C5D4}" type="pres">
      <dgm:prSet presAssocID="{5F578604-7F1F-4789-8606-9DD00331D010}" presName="sibTrans" presStyleCnt="0"/>
      <dgm:spPr/>
    </dgm:pt>
    <dgm:pt modelId="{21D22A60-579F-451F-90FE-E0F3E18A16DE}" type="pres">
      <dgm:prSet presAssocID="{D088DDA4-49F6-4CAC-B2CA-AF033157897A}" presName="compNode" presStyleCnt="0"/>
      <dgm:spPr/>
    </dgm:pt>
    <dgm:pt modelId="{A9CFD594-734B-47CD-A6FE-E1C5FCB9EF7C}" type="pres">
      <dgm:prSet presAssocID="{D088DDA4-49F6-4CAC-B2CA-AF033157897A}" presName="iconRect" presStyleLbl="node1" presStyleIdx="1" presStyleCnt="3" custLinFactY="-11583" custLinFactNeighborX="-34158" custLinFactNeighborY="-100000"/>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Newspaper"/>
        </a:ext>
      </dgm:extLst>
    </dgm:pt>
    <dgm:pt modelId="{F2413145-48DC-4189-B0F9-906E2B6568A6}" type="pres">
      <dgm:prSet presAssocID="{D088DDA4-49F6-4CAC-B2CA-AF033157897A}" presName="iconSpace" presStyleCnt="0"/>
      <dgm:spPr/>
    </dgm:pt>
    <dgm:pt modelId="{96CB7643-12B6-44CE-AB0F-2B31001CC165}" type="pres">
      <dgm:prSet presAssocID="{D088DDA4-49F6-4CAC-B2CA-AF033157897A}" presName="parTx" presStyleLbl="revTx" presStyleIdx="2" presStyleCnt="6" custLinFactY="-58925" custLinFactNeighborX="-11956" custLinFactNeighborY="-100000">
        <dgm:presLayoutVars>
          <dgm:chMax val="0"/>
          <dgm:chPref val="0"/>
        </dgm:presLayoutVars>
      </dgm:prSet>
      <dgm:spPr/>
      <dgm:t>
        <a:bodyPr/>
        <a:lstStyle/>
        <a:p>
          <a:endParaRPr lang="en-US"/>
        </a:p>
      </dgm:t>
    </dgm:pt>
    <dgm:pt modelId="{046435EE-D031-4C71-940D-83869710BCFD}" type="pres">
      <dgm:prSet presAssocID="{D088DDA4-49F6-4CAC-B2CA-AF033157897A}" presName="txSpace" presStyleCnt="0"/>
      <dgm:spPr/>
    </dgm:pt>
    <dgm:pt modelId="{054D54D3-B847-4E16-85DC-E2AB8289E789}" type="pres">
      <dgm:prSet presAssocID="{D088DDA4-49F6-4CAC-B2CA-AF033157897A}" presName="desTx" presStyleLbl="revTx" presStyleIdx="3" presStyleCnt="6" custLinFactNeighborX="5517" custLinFactNeighborY="-4500">
        <dgm:presLayoutVars/>
      </dgm:prSet>
      <dgm:spPr/>
    </dgm:pt>
    <dgm:pt modelId="{6F93E9E4-10E9-4365-A6F5-F88840D767AF}" type="pres">
      <dgm:prSet presAssocID="{287A88F5-B073-4D94-91AF-34E4A53416EE}" presName="sibTrans" presStyleCnt="0"/>
      <dgm:spPr/>
    </dgm:pt>
    <dgm:pt modelId="{2DAF92BD-654E-4C0D-9A37-20297C067CA5}" type="pres">
      <dgm:prSet presAssocID="{C08C3687-B325-4063-85C4-10F747EAE98E}" presName="compNode" presStyleCnt="0"/>
      <dgm:spPr/>
    </dgm:pt>
    <dgm:pt modelId="{C9994796-49C7-4B68-B19C-29F6D3E4995F}" type="pres">
      <dgm:prSet presAssocID="{C08C3687-B325-4063-85C4-10F747EAE98E}" presName="iconRect" presStyleLbl="node1" presStyleIdx="2" presStyleCnt="3" custLinFactY="-11583"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Books"/>
        </a:ext>
      </dgm:extLst>
    </dgm:pt>
    <dgm:pt modelId="{E23FC1FF-7490-417E-93B7-49B8981632F6}" type="pres">
      <dgm:prSet presAssocID="{C08C3687-B325-4063-85C4-10F747EAE98E}" presName="iconSpace" presStyleCnt="0"/>
      <dgm:spPr/>
    </dgm:pt>
    <dgm:pt modelId="{F177AB9D-34FD-4BDD-8DEC-90975D9F0CCE}" type="pres">
      <dgm:prSet presAssocID="{C08C3687-B325-4063-85C4-10F747EAE98E}" presName="parTx" presStyleLbl="revTx" presStyleIdx="4" presStyleCnt="6" custLinFactY="-58925" custLinFactNeighborY="-100000">
        <dgm:presLayoutVars>
          <dgm:chMax val="0"/>
          <dgm:chPref val="0"/>
        </dgm:presLayoutVars>
      </dgm:prSet>
      <dgm:spPr/>
      <dgm:t>
        <a:bodyPr/>
        <a:lstStyle/>
        <a:p>
          <a:endParaRPr lang="en-US"/>
        </a:p>
      </dgm:t>
    </dgm:pt>
    <dgm:pt modelId="{CBEBDC87-558F-40E2-BBC9-EC6166FE363C}" type="pres">
      <dgm:prSet presAssocID="{C08C3687-B325-4063-85C4-10F747EAE98E}" presName="txSpace" presStyleCnt="0"/>
      <dgm:spPr/>
    </dgm:pt>
    <dgm:pt modelId="{C05F1FE3-DB47-4723-8389-C0267CE553C8}" type="pres">
      <dgm:prSet presAssocID="{C08C3687-B325-4063-85C4-10F747EAE98E}" presName="desTx" presStyleLbl="revTx" presStyleIdx="5" presStyleCnt="6" custLinFactNeighborX="431" custLinFactNeighborY="-4500">
        <dgm:presLayoutVars/>
      </dgm:prSet>
      <dgm:spPr/>
    </dgm:pt>
  </dgm:ptLst>
  <dgm:cxnLst>
    <dgm:cxn modelId="{F4E23AE6-AA5B-4263-9A8C-B75C5738C43E}" type="presOf" srcId="{D088DDA4-49F6-4CAC-B2CA-AF033157897A}" destId="{96CB7643-12B6-44CE-AB0F-2B31001CC165}" srcOrd="0" destOrd="0" presId="urn:microsoft.com/office/officeart/2018/5/layout/CenteredIconLabelDescriptionList"/>
    <dgm:cxn modelId="{812D863D-B47F-46FD-B338-20F779A0F2A9}" srcId="{0042EC89-12BD-470F-B4C8-FFF81510EABA}" destId="{D088DDA4-49F6-4CAC-B2CA-AF033157897A}" srcOrd="1" destOrd="0" parTransId="{96FA6867-27D9-4E09-AAE2-F7E99B5771BE}" sibTransId="{287A88F5-B073-4D94-91AF-34E4A53416EE}"/>
    <dgm:cxn modelId="{8EA4EE9C-2C4A-4DEF-893A-E73CB3598E58}" srcId="{0042EC89-12BD-470F-B4C8-FFF81510EABA}" destId="{B72930C7-97AB-437F-B24C-6B1B8D61ED95}" srcOrd="0" destOrd="0" parTransId="{278D057C-A952-4114-A55B-0C97DC8BE343}" sibTransId="{5F578604-7F1F-4789-8606-9DD00331D010}"/>
    <dgm:cxn modelId="{84AAAA1E-3270-4779-9BE4-E28DBB8BD64B}" type="presOf" srcId="{0042EC89-12BD-470F-B4C8-FFF81510EABA}" destId="{9CA62EDE-FAB6-4D62-833A-7B7AD848C6D5}" srcOrd="0" destOrd="0" presId="urn:microsoft.com/office/officeart/2018/5/layout/CenteredIconLabelDescriptionList"/>
    <dgm:cxn modelId="{9423C9DD-51EA-42C5-9DE7-AB30F8EC1C08}" srcId="{0042EC89-12BD-470F-B4C8-FFF81510EABA}" destId="{C08C3687-B325-4063-85C4-10F747EAE98E}" srcOrd="2" destOrd="0" parTransId="{AAF68AD0-B63E-427E-8475-5D56C9BF644F}" sibTransId="{AAA1138D-DB60-4A1F-997F-380C484E97A8}"/>
    <dgm:cxn modelId="{D30248A6-8933-4FF1-8982-80E4EDDA7494}" type="presOf" srcId="{B72930C7-97AB-437F-B24C-6B1B8D61ED95}" destId="{D1A38D98-9FB3-4D2C-9558-884584B7FC69}" srcOrd="0" destOrd="0" presId="urn:microsoft.com/office/officeart/2018/5/layout/CenteredIconLabelDescriptionList"/>
    <dgm:cxn modelId="{021B2C68-86D5-4720-BE5D-D1D0FFCD858B}" type="presOf" srcId="{C08C3687-B325-4063-85C4-10F747EAE98E}" destId="{F177AB9D-34FD-4BDD-8DEC-90975D9F0CCE}" srcOrd="0" destOrd="0" presId="urn:microsoft.com/office/officeart/2018/5/layout/CenteredIconLabelDescriptionList"/>
    <dgm:cxn modelId="{01E91302-0DCD-4A8B-BF8B-72E9D611F307}" type="presParOf" srcId="{9CA62EDE-FAB6-4D62-833A-7B7AD848C6D5}" destId="{ADF2661A-2423-4D5C-B6A5-5269A5A49506}" srcOrd="0" destOrd="0" presId="urn:microsoft.com/office/officeart/2018/5/layout/CenteredIconLabelDescriptionList"/>
    <dgm:cxn modelId="{D4D15A28-963E-45E5-87FE-BF9C346CE2AE}" type="presParOf" srcId="{ADF2661A-2423-4D5C-B6A5-5269A5A49506}" destId="{C54AA84B-5F80-4A67-BC95-A0D79C861582}" srcOrd="0" destOrd="0" presId="urn:microsoft.com/office/officeart/2018/5/layout/CenteredIconLabelDescriptionList"/>
    <dgm:cxn modelId="{948D5EC4-B41C-48EA-AB78-5FDFE5642AFF}" type="presParOf" srcId="{ADF2661A-2423-4D5C-B6A5-5269A5A49506}" destId="{A5CF6546-70E0-464F-B662-4581B4D0EAD2}" srcOrd="1" destOrd="0" presId="urn:microsoft.com/office/officeart/2018/5/layout/CenteredIconLabelDescriptionList"/>
    <dgm:cxn modelId="{A9E5C296-ADD9-4094-B205-A6C56024BC6B}" type="presParOf" srcId="{ADF2661A-2423-4D5C-B6A5-5269A5A49506}" destId="{D1A38D98-9FB3-4D2C-9558-884584B7FC69}" srcOrd="2" destOrd="0" presId="urn:microsoft.com/office/officeart/2018/5/layout/CenteredIconLabelDescriptionList"/>
    <dgm:cxn modelId="{65DED4A1-BDA1-4E0E-A756-47DCBD248120}" type="presParOf" srcId="{ADF2661A-2423-4D5C-B6A5-5269A5A49506}" destId="{C6033FEF-011C-40D4-8FA8-043FD0AC6759}" srcOrd="3" destOrd="0" presId="urn:microsoft.com/office/officeart/2018/5/layout/CenteredIconLabelDescriptionList"/>
    <dgm:cxn modelId="{B03F845D-9C4B-4B80-9A10-8F7242346E5D}" type="presParOf" srcId="{ADF2661A-2423-4D5C-B6A5-5269A5A49506}" destId="{E8862666-AD69-4472-BDED-D67CF1C6820E}" srcOrd="4" destOrd="0" presId="urn:microsoft.com/office/officeart/2018/5/layout/CenteredIconLabelDescriptionList"/>
    <dgm:cxn modelId="{E7DF32B1-0C5C-4E17-A457-1E809F5BB5DE}" type="presParOf" srcId="{9CA62EDE-FAB6-4D62-833A-7B7AD848C6D5}" destId="{5ED1B9A2-5978-4F37-95A7-BC11ECF0C5D4}" srcOrd="1" destOrd="0" presId="urn:microsoft.com/office/officeart/2018/5/layout/CenteredIconLabelDescriptionList"/>
    <dgm:cxn modelId="{04A8E3AE-0081-4B5F-B1B8-EDB873ECE53D}" type="presParOf" srcId="{9CA62EDE-FAB6-4D62-833A-7B7AD848C6D5}" destId="{21D22A60-579F-451F-90FE-E0F3E18A16DE}" srcOrd="2" destOrd="0" presId="urn:microsoft.com/office/officeart/2018/5/layout/CenteredIconLabelDescriptionList"/>
    <dgm:cxn modelId="{A65085C0-F6D1-47FB-BF9E-2ADC1FCAAFD3}" type="presParOf" srcId="{21D22A60-579F-451F-90FE-E0F3E18A16DE}" destId="{A9CFD594-734B-47CD-A6FE-E1C5FCB9EF7C}" srcOrd="0" destOrd="0" presId="urn:microsoft.com/office/officeart/2018/5/layout/CenteredIconLabelDescriptionList"/>
    <dgm:cxn modelId="{DCC16E27-851D-4DA7-8763-9C0D0842A48E}" type="presParOf" srcId="{21D22A60-579F-451F-90FE-E0F3E18A16DE}" destId="{F2413145-48DC-4189-B0F9-906E2B6568A6}" srcOrd="1" destOrd="0" presId="urn:microsoft.com/office/officeart/2018/5/layout/CenteredIconLabelDescriptionList"/>
    <dgm:cxn modelId="{D2CE5BB0-BEDA-4514-956A-93749B95D5C9}" type="presParOf" srcId="{21D22A60-579F-451F-90FE-E0F3E18A16DE}" destId="{96CB7643-12B6-44CE-AB0F-2B31001CC165}" srcOrd="2" destOrd="0" presId="urn:microsoft.com/office/officeart/2018/5/layout/CenteredIconLabelDescriptionList"/>
    <dgm:cxn modelId="{DE97C6FA-4A4A-4F31-98E1-59E26EDD33EF}" type="presParOf" srcId="{21D22A60-579F-451F-90FE-E0F3E18A16DE}" destId="{046435EE-D031-4C71-940D-83869710BCFD}" srcOrd="3" destOrd="0" presId="urn:microsoft.com/office/officeart/2018/5/layout/CenteredIconLabelDescriptionList"/>
    <dgm:cxn modelId="{4318FE76-2579-44DD-9D3A-4676A46A616F}" type="presParOf" srcId="{21D22A60-579F-451F-90FE-E0F3E18A16DE}" destId="{054D54D3-B847-4E16-85DC-E2AB8289E789}" srcOrd="4" destOrd="0" presId="urn:microsoft.com/office/officeart/2018/5/layout/CenteredIconLabelDescriptionList"/>
    <dgm:cxn modelId="{FB01D7E8-8B86-4B13-ADBF-7312963CCAE2}" type="presParOf" srcId="{9CA62EDE-FAB6-4D62-833A-7B7AD848C6D5}" destId="{6F93E9E4-10E9-4365-A6F5-F88840D767AF}" srcOrd="3" destOrd="0" presId="urn:microsoft.com/office/officeart/2018/5/layout/CenteredIconLabelDescriptionList"/>
    <dgm:cxn modelId="{7B89D456-1991-4C38-8886-42F9C10B8179}" type="presParOf" srcId="{9CA62EDE-FAB6-4D62-833A-7B7AD848C6D5}" destId="{2DAF92BD-654E-4C0D-9A37-20297C067CA5}" srcOrd="4" destOrd="0" presId="urn:microsoft.com/office/officeart/2018/5/layout/CenteredIconLabelDescriptionList"/>
    <dgm:cxn modelId="{ACBB3F7B-A00C-46CB-9BA4-0EEBD39968FF}" type="presParOf" srcId="{2DAF92BD-654E-4C0D-9A37-20297C067CA5}" destId="{C9994796-49C7-4B68-B19C-29F6D3E4995F}" srcOrd="0" destOrd="0" presId="urn:microsoft.com/office/officeart/2018/5/layout/CenteredIconLabelDescriptionList"/>
    <dgm:cxn modelId="{2E6DB7C3-E0C2-4479-B35C-DDD40C91BB8B}" type="presParOf" srcId="{2DAF92BD-654E-4C0D-9A37-20297C067CA5}" destId="{E23FC1FF-7490-417E-93B7-49B8981632F6}" srcOrd="1" destOrd="0" presId="urn:microsoft.com/office/officeart/2018/5/layout/CenteredIconLabelDescriptionList"/>
    <dgm:cxn modelId="{4C22ECF5-D384-4075-BE73-C1468B347F12}" type="presParOf" srcId="{2DAF92BD-654E-4C0D-9A37-20297C067CA5}" destId="{F177AB9D-34FD-4BDD-8DEC-90975D9F0CCE}" srcOrd="2" destOrd="0" presId="urn:microsoft.com/office/officeart/2018/5/layout/CenteredIconLabelDescriptionList"/>
    <dgm:cxn modelId="{EB46C8ED-D890-40D4-B350-B990011FA8A9}" type="presParOf" srcId="{2DAF92BD-654E-4C0D-9A37-20297C067CA5}" destId="{CBEBDC87-558F-40E2-BBC9-EC6166FE363C}" srcOrd="3" destOrd="0" presId="urn:microsoft.com/office/officeart/2018/5/layout/CenteredIconLabelDescriptionList"/>
    <dgm:cxn modelId="{0FE9AD64-8A0B-4135-ABFC-0C03A500F66F}" type="presParOf" srcId="{2DAF92BD-654E-4C0D-9A37-20297C067CA5}" destId="{C05F1FE3-DB47-4723-8389-C0267CE553C8}" srcOrd="4" destOrd="0" presId="urn:microsoft.com/office/officeart/2018/5/layout/Centered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DCFB0-C45A-40A1-A97C-F3A188D28CC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B8E8D79-881A-4349-8664-7AE6E27BD28A}">
      <dgm:prSet custT="1"/>
      <dgm:spPr/>
      <dgm:t>
        <a:bodyPr/>
        <a:lstStyle/>
        <a:p>
          <a:pPr>
            <a:lnSpc>
              <a:spcPct val="100000"/>
            </a:lnSpc>
            <a:defRPr b="1"/>
          </a:pPr>
          <a:r>
            <a:rPr lang="en-GB" sz="2000" b="1" dirty="0">
              <a:latin typeface="Cambria" panose="02040503050406030204" pitchFamily="18" charset="0"/>
              <a:ea typeface="Cambria" panose="02040503050406030204" pitchFamily="18" charset="0"/>
            </a:rPr>
            <a:t>Writing</a:t>
          </a:r>
          <a:endParaRPr lang="en-US" sz="2000" dirty="0">
            <a:latin typeface="Cambria" panose="02040503050406030204" pitchFamily="18" charset="0"/>
            <a:ea typeface="Cambria" panose="02040503050406030204" pitchFamily="18" charset="0"/>
          </a:endParaRPr>
        </a:p>
      </dgm:t>
    </dgm:pt>
    <dgm:pt modelId="{8B597861-BF41-427B-AF0D-26A891FB0EB0}" type="parTrans" cxnId="{D684D13A-7FD8-4FEC-89B0-9AF4F22E522E}">
      <dgm:prSet/>
      <dgm:spPr/>
      <dgm:t>
        <a:bodyPr/>
        <a:lstStyle/>
        <a:p>
          <a:endParaRPr lang="en-US"/>
        </a:p>
      </dgm:t>
    </dgm:pt>
    <dgm:pt modelId="{2BF0889C-6660-48B5-850F-1279C8EB6B3F}" type="sibTrans" cxnId="{D684D13A-7FD8-4FEC-89B0-9AF4F22E522E}">
      <dgm:prSet/>
      <dgm:spPr/>
      <dgm:t>
        <a:bodyPr/>
        <a:lstStyle/>
        <a:p>
          <a:endParaRPr lang="en-US"/>
        </a:p>
      </dgm:t>
    </dgm:pt>
    <dgm:pt modelId="{493704E4-D551-4786-97B3-7538FC6F5B91}">
      <dgm:prSet custT="1"/>
      <dgm:spPr/>
      <dgm:t>
        <a:bodyPr/>
        <a:lstStyle/>
        <a:p>
          <a:pPr>
            <a:lnSpc>
              <a:spcPct val="100000"/>
            </a:lnSpc>
            <a:defRPr b="1"/>
          </a:pPr>
          <a:r>
            <a:rPr lang="en-GB" sz="2000" b="1" dirty="0">
              <a:latin typeface="Cambria" panose="02040503050406030204" pitchFamily="18" charset="0"/>
              <a:ea typeface="Cambria" panose="02040503050406030204" pitchFamily="18" charset="0"/>
            </a:rPr>
            <a:t>Journal selection</a:t>
          </a:r>
          <a:endParaRPr lang="en-US" sz="2000" dirty="0">
            <a:latin typeface="Cambria" panose="02040503050406030204" pitchFamily="18" charset="0"/>
            <a:ea typeface="Cambria" panose="02040503050406030204" pitchFamily="18" charset="0"/>
          </a:endParaRPr>
        </a:p>
      </dgm:t>
    </dgm:pt>
    <dgm:pt modelId="{6710923F-9CD9-4616-9D22-DDC9FF997DE1}" type="parTrans" cxnId="{CA67ED86-3D92-4CD0-B709-53771DC44129}">
      <dgm:prSet/>
      <dgm:spPr/>
      <dgm:t>
        <a:bodyPr/>
        <a:lstStyle/>
        <a:p>
          <a:endParaRPr lang="en-US"/>
        </a:p>
      </dgm:t>
    </dgm:pt>
    <dgm:pt modelId="{F88EE928-786F-4062-B96C-6BD9CF504688}" type="sibTrans" cxnId="{CA67ED86-3D92-4CD0-B709-53771DC44129}">
      <dgm:prSet/>
      <dgm:spPr/>
      <dgm:t>
        <a:bodyPr/>
        <a:lstStyle/>
        <a:p>
          <a:endParaRPr lang="en-US"/>
        </a:p>
      </dgm:t>
    </dgm:pt>
    <dgm:pt modelId="{492C4D23-5C38-418D-9AFA-B0444A4565F3}" type="pres">
      <dgm:prSet presAssocID="{32EDCFB0-C45A-40A1-A97C-F3A188D28CC1}" presName="root" presStyleCnt="0">
        <dgm:presLayoutVars>
          <dgm:dir/>
          <dgm:resizeHandles val="exact"/>
        </dgm:presLayoutVars>
      </dgm:prSet>
      <dgm:spPr/>
      <dgm:t>
        <a:bodyPr/>
        <a:lstStyle/>
        <a:p>
          <a:endParaRPr lang="en-US"/>
        </a:p>
      </dgm:t>
    </dgm:pt>
    <dgm:pt modelId="{866175F4-0816-470A-9B8D-F7E9C06211A1}" type="pres">
      <dgm:prSet presAssocID="{0B8E8D79-881A-4349-8664-7AE6E27BD28A}" presName="compNode" presStyleCnt="0"/>
      <dgm:spPr/>
    </dgm:pt>
    <dgm:pt modelId="{269599F7-1222-4CF6-96C0-299010617CB3}" type="pres">
      <dgm:prSet presAssocID="{0B8E8D79-881A-4349-8664-7AE6E27BD28A}" presName="iconRect" presStyleLbl="node1" presStyleIdx="0" presStyleCnt="2" custLinFactNeighborX="-34854" custLinFactNeighborY="-48190"/>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4000" b="-14000"/>
          </a:stretch>
        </a:blipFill>
        <a:ln>
          <a:noFill/>
        </a:ln>
      </dgm:spPr>
      <dgm:extLst>
        <a:ext uri="{E40237B7-FDA0-4F09-8148-C483321AD2D9}">
          <dgm14:cNvPr xmlns:dgm14="http://schemas.microsoft.com/office/drawing/2010/diagram" xmlns="" id="0" name="" descr="Laptop with solid fill"/>
        </a:ext>
      </dgm:extLst>
    </dgm:pt>
    <dgm:pt modelId="{5091DC73-55E4-4A1E-9B15-227B7E2FEA54}" type="pres">
      <dgm:prSet presAssocID="{0B8E8D79-881A-4349-8664-7AE6E27BD28A}" presName="iconSpace" presStyleCnt="0"/>
      <dgm:spPr/>
    </dgm:pt>
    <dgm:pt modelId="{FBDC2B7F-A6E9-4ADB-B323-CA5B13CD71C7}" type="pres">
      <dgm:prSet presAssocID="{0B8E8D79-881A-4349-8664-7AE6E27BD28A}" presName="parTx" presStyleLbl="revTx" presStyleIdx="0" presStyleCnt="4" custScaleX="43213" custScaleY="77779" custLinFactY="-46891" custLinFactNeighborX="-12748" custLinFactNeighborY="-100000">
        <dgm:presLayoutVars>
          <dgm:chMax val="0"/>
          <dgm:chPref val="0"/>
        </dgm:presLayoutVars>
      </dgm:prSet>
      <dgm:spPr/>
      <dgm:t>
        <a:bodyPr/>
        <a:lstStyle/>
        <a:p>
          <a:endParaRPr lang="en-US"/>
        </a:p>
      </dgm:t>
    </dgm:pt>
    <dgm:pt modelId="{79062267-CDB4-4D47-8B19-8BEF7077F928}" type="pres">
      <dgm:prSet presAssocID="{0B8E8D79-881A-4349-8664-7AE6E27BD28A}" presName="txSpace" presStyleCnt="0"/>
      <dgm:spPr/>
    </dgm:pt>
    <dgm:pt modelId="{72D806A6-9CF8-42CA-A57D-A7043BE78EB3}" type="pres">
      <dgm:prSet presAssocID="{0B8E8D79-881A-4349-8664-7AE6E27BD28A}" presName="desTx" presStyleLbl="revTx" presStyleIdx="1" presStyleCnt="4" custScaleY="135772" custLinFactY="-33012" custLinFactNeighborY="-100000">
        <dgm:presLayoutVars/>
      </dgm:prSet>
      <dgm:spPr/>
    </dgm:pt>
    <dgm:pt modelId="{66702868-2434-4EE3-BCFB-040AC6C8A856}" type="pres">
      <dgm:prSet presAssocID="{2BF0889C-6660-48B5-850F-1279C8EB6B3F}" presName="sibTrans" presStyleCnt="0"/>
      <dgm:spPr/>
    </dgm:pt>
    <dgm:pt modelId="{FC5D5600-6D55-4C92-94CA-425EDE0CAB9C}" type="pres">
      <dgm:prSet presAssocID="{493704E4-D551-4786-97B3-7538FC6F5B91}" presName="compNode" presStyleCnt="0"/>
      <dgm:spPr/>
    </dgm:pt>
    <dgm:pt modelId="{ACDABA97-E965-4D98-8A59-319BF5E5E574}" type="pres">
      <dgm:prSet presAssocID="{493704E4-D551-4786-97B3-7538FC6F5B91}" presName="iconRect" presStyleLbl="node1" presStyleIdx="1" presStyleCnt="2" custLinFactNeighborY="-48190"/>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Closed Book"/>
        </a:ext>
      </dgm:extLst>
    </dgm:pt>
    <dgm:pt modelId="{720CE06B-4366-4B24-B847-8B2F1F0E144F}" type="pres">
      <dgm:prSet presAssocID="{493704E4-D551-4786-97B3-7538FC6F5B91}" presName="iconSpace" presStyleCnt="0"/>
      <dgm:spPr/>
    </dgm:pt>
    <dgm:pt modelId="{C0747800-9399-49A3-8034-EC7EFB1DC83E}" type="pres">
      <dgm:prSet presAssocID="{493704E4-D551-4786-97B3-7538FC6F5B91}" presName="parTx" presStyleLbl="revTx" presStyleIdx="2" presStyleCnt="4" custLinFactY="-35774" custLinFactNeighborX="98" custLinFactNeighborY="-100000">
        <dgm:presLayoutVars>
          <dgm:chMax val="0"/>
          <dgm:chPref val="0"/>
        </dgm:presLayoutVars>
      </dgm:prSet>
      <dgm:spPr/>
      <dgm:t>
        <a:bodyPr/>
        <a:lstStyle/>
        <a:p>
          <a:endParaRPr lang="en-US"/>
        </a:p>
      </dgm:t>
    </dgm:pt>
    <dgm:pt modelId="{7C2B9820-B986-4182-967D-FA287650EDCF}" type="pres">
      <dgm:prSet presAssocID="{493704E4-D551-4786-97B3-7538FC6F5B91}" presName="txSpace" presStyleCnt="0"/>
      <dgm:spPr/>
    </dgm:pt>
    <dgm:pt modelId="{2962AFFD-5CA2-4FE0-A833-45084EC1F3C4}" type="pres">
      <dgm:prSet presAssocID="{493704E4-D551-4786-97B3-7538FC6F5B91}" presName="desTx" presStyleLbl="revTx" presStyleIdx="3" presStyleCnt="4" custScaleY="140367" custLinFactY="-33012" custLinFactNeighborY="-100000">
        <dgm:presLayoutVars/>
      </dgm:prSet>
      <dgm:spPr/>
    </dgm:pt>
  </dgm:ptLst>
  <dgm:cxnLst>
    <dgm:cxn modelId="{AC95B23B-DDF5-4B73-8BC7-5CA47A4E3025}" type="presOf" srcId="{493704E4-D551-4786-97B3-7538FC6F5B91}" destId="{C0747800-9399-49A3-8034-EC7EFB1DC83E}" srcOrd="0" destOrd="0" presId="urn:microsoft.com/office/officeart/2018/5/layout/CenteredIconLabelDescriptionList"/>
    <dgm:cxn modelId="{8FD9A2A5-72D6-45F6-8E1A-85076C7079BF}" type="presOf" srcId="{0B8E8D79-881A-4349-8664-7AE6E27BD28A}" destId="{FBDC2B7F-A6E9-4ADB-B323-CA5B13CD71C7}" srcOrd="0" destOrd="0" presId="urn:microsoft.com/office/officeart/2018/5/layout/CenteredIconLabelDescriptionList"/>
    <dgm:cxn modelId="{CA67ED86-3D92-4CD0-B709-53771DC44129}" srcId="{32EDCFB0-C45A-40A1-A97C-F3A188D28CC1}" destId="{493704E4-D551-4786-97B3-7538FC6F5B91}" srcOrd="1" destOrd="0" parTransId="{6710923F-9CD9-4616-9D22-DDC9FF997DE1}" sibTransId="{F88EE928-786F-4062-B96C-6BD9CF504688}"/>
    <dgm:cxn modelId="{D684D13A-7FD8-4FEC-89B0-9AF4F22E522E}" srcId="{32EDCFB0-C45A-40A1-A97C-F3A188D28CC1}" destId="{0B8E8D79-881A-4349-8664-7AE6E27BD28A}" srcOrd="0" destOrd="0" parTransId="{8B597861-BF41-427B-AF0D-26A891FB0EB0}" sibTransId="{2BF0889C-6660-48B5-850F-1279C8EB6B3F}"/>
    <dgm:cxn modelId="{825374C3-0AA2-4548-92EE-37071B722DAB}" type="presOf" srcId="{32EDCFB0-C45A-40A1-A97C-F3A188D28CC1}" destId="{492C4D23-5C38-418D-9AFA-B0444A4565F3}" srcOrd="0" destOrd="0" presId="urn:microsoft.com/office/officeart/2018/5/layout/CenteredIconLabelDescriptionList"/>
    <dgm:cxn modelId="{13151A9F-1557-4EAC-862B-AD6748D2CFAE}" type="presParOf" srcId="{492C4D23-5C38-418D-9AFA-B0444A4565F3}" destId="{866175F4-0816-470A-9B8D-F7E9C06211A1}" srcOrd="0" destOrd="0" presId="urn:microsoft.com/office/officeart/2018/5/layout/CenteredIconLabelDescriptionList"/>
    <dgm:cxn modelId="{12A92936-9335-4A0B-8E20-F0806BF3C33A}" type="presParOf" srcId="{866175F4-0816-470A-9B8D-F7E9C06211A1}" destId="{269599F7-1222-4CF6-96C0-299010617CB3}" srcOrd="0" destOrd="0" presId="urn:microsoft.com/office/officeart/2018/5/layout/CenteredIconLabelDescriptionList"/>
    <dgm:cxn modelId="{F5EC2B7C-6B6E-4DE3-8AB4-04C2575742F6}" type="presParOf" srcId="{866175F4-0816-470A-9B8D-F7E9C06211A1}" destId="{5091DC73-55E4-4A1E-9B15-227B7E2FEA54}" srcOrd="1" destOrd="0" presId="urn:microsoft.com/office/officeart/2018/5/layout/CenteredIconLabelDescriptionList"/>
    <dgm:cxn modelId="{5F7693F4-99AB-49DA-85DD-D1E855E31D4F}" type="presParOf" srcId="{866175F4-0816-470A-9B8D-F7E9C06211A1}" destId="{FBDC2B7F-A6E9-4ADB-B323-CA5B13CD71C7}" srcOrd="2" destOrd="0" presId="urn:microsoft.com/office/officeart/2018/5/layout/CenteredIconLabelDescriptionList"/>
    <dgm:cxn modelId="{7F7A34FA-CADA-43FE-B0A3-8E405B244100}" type="presParOf" srcId="{866175F4-0816-470A-9B8D-F7E9C06211A1}" destId="{79062267-CDB4-4D47-8B19-8BEF7077F928}" srcOrd="3" destOrd="0" presId="urn:microsoft.com/office/officeart/2018/5/layout/CenteredIconLabelDescriptionList"/>
    <dgm:cxn modelId="{988A4E2D-6FBC-477A-AE9D-2D6D60890637}" type="presParOf" srcId="{866175F4-0816-470A-9B8D-F7E9C06211A1}" destId="{72D806A6-9CF8-42CA-A57D-A7043BE78EB3}" srcOrd="4" destOrd="0" presId="urn:microsoft.com/office/officeart/2018/5/layout/CenteredIconLabelDescriptionList"/>
    <dgm:cxn modelId="{B4182FCB-95B9-4B12-9930-1F132609C976}" type="presParOf" srcId="{492C4D23-5C38-418D-9AFA-B0444A4565F3}" destId="{66702868-2434-4EE3-BCFB-040AC6C8A856}" srcOrd="1" destOrd="0" presId="urn:microsoft.com/office/officeart/2018/5/layout/CenteredIconLabelDescriptionList"/>
    <dgm:cxn modelId="{14979740-5AD1-4AE2-AE9F-2551B0BF9291}" type="presParOf" srcId="{492C4D23-5C38-418D-9AFA-B0444A4565F3}" destId="{FC5D5600-6D55-4C92-94CA-425EDE0CAB9C}" srcOrd="2" destOrd="0" presId="urn:microsoft.com/office/officeart/2018/5/layout/CenteredIconLabelDescriptionList"/>
    <dgm:cxn modelId="{85CF222D-BDC5-4DAE-B519-71FFAE8F6DFB}" type="presParOf" srcId="{FC5D5600-6D55-4C92-94CA-425EDE0CAB9C}" destId="{ACDABA97-E965-4D98-8A59-319BF5E5E574}" srcOrd="0" destOrd="0" presId="urn:microsoft.com/office/officeart/2018/5/layout/CenteredIconLabelDescriptionList"/>
    <dgm:cxn modelId="{3ED47ED7-9425-492C-BF69-8FB43F01416A}" type="presParOf" srcId="{FC5D5600-6D55-4C92-94CA-425EDE0CAB9C}" destId="{720CE06B-4366-4B24-B847-8B2F1F0E144F}" srcOrd="1" destOrd="0" presId="urn:microsoft.com/office/officeart/2018/5/layout/CenteredIconLabelDescriptionList"/>
    <dgm:cxn modelId="{B39BE8E4-15BC-421E-BDEC-845407725537}" type="presParOf" srcId="{FC5D5600-6D55-4C92-94CA-425EDE0CAB9C}" destId="{C0747800-9399-49A3-8034-EC7EFB1DC83E}" srcOrd="2" destOrd="0" presId="urn:microsoft.com/office/officeart/2018/5/layout/CenteredIconLabelDescriptionList"/>
    <dgm:cxn modelId="{C971F277-4BBB-4A9B-9C61-37C0AE565D88}" type="presParOf" srcId="{FC5D5600-6D55-4C92-94CA-425EDE0CAB9C}" destId="{7C2B9820-B986-4182-967D-FA287650EDCF}" srcOrd="3" destOrd="0" presId="urn:microsoft.com/office/officeart/2018/5/layout/CenteredIconLabelDescriptionList"/>
    <dgm:cxn modelId="{EDD57174-8166-4841-A851-E8EC0151FA4B}" type="presParOf" srcId="{FC5D5600-6D55-4C92-94CA-425EDE0CAB9C}" destId="{2962AFFD-5CA2-4FE0-A833-45084EC1F3C4}" srcOrd="4" destOrd="0" presId="urn:microsoft.com/office/officeart/2018/5/layout/Centered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96A1F3-7D34-400C-9172-34A38326909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32BEBE69-25DC-4C6D-A6FE-A71AB52725D0}">
      <dgm:prSet custT="1"/>
      <dgm:spPr/>
      <dgm:t>
        <a:bodyPr/>
        <a:lstStyle/>
        <a:p>
          <a:pPr algn="ctr">
            <a:lnSpc>
              <a:spcPct val="100000"/>
            </a:lnSpc>
            <a:defRPr b="1"/>
          </a:pPr>
          <a:r>
            <a:rPr lang="en-GB" sz="2000" dirty="0">
              <a:latin typeface="Cambria" panose="02040503050406030204" pitchFamily="18" charset="0"/>
              <a:ea typeface="Cambria" panose="02040503050406030204" pitchFamily="18" charset="0"/>
            </a:rPr>
            <a:t>Article screening &amp; quality control</a:t>
          </a:r>
          <a:endParaRPr lang="en-US" sz="2000" dirty="0">
            <a:latin typeface="Cambria" panose="02040503050406030204" pitchFamily="18" charset="0"/>
            <a:ea typeface="Cambria" panose="02040503050406030204" pitchFamily="18" charset="0"/>
          </a:endParaRPr>
        </a:p>
      </dgm:t>
    </dgm:pt>
    <dgm:pt modelId="{5C373330-9ADB-4AFA-B1FA-09367DA1BEAE}" type="parTrans" cxnId="{14A7A859-B396-464F-BAA3-B249935828C0}">
      <dgm:prSet/>
      <dgm:spPr/>
      <dgm:t>
        <a:bodyPr/>
        <a:lstStyle/>
        <a:p>
          <a:endParaRPr lang="en-US"/>
        </a:p>
      </dgm:t>
    </dgm:pt>
    <dgm:pt modelId="{6711B9E1-4A24-43BE-8964-5F16F4DDAB1F}" type="sibTrans" cxnId="{14A7A859-B396-464F-BAA3-B249935828C0}">
      <dgm:prSet/>
      <dgm:spPr/>
      <dgm:t>
        <a:bodyPr/>
        <a:lstStyle/>
        <a:p>
          <a:endParaRPr lang="en-US"/>
        </a:p>
      </dgm:t>
    </dgm:pt>
    <dgm:pt modelId="{4C7C506F-29B9-4954-8177-0908CAF71055}">
      <dgm:prSet custT="1"/>
      <dgm:spPr/>
      <dgm:t>
        <a:bodyPr/>
        <a:lstStyle/>
        <a:p>
          <a:pPr algn="ctr">
            <a:lnSpc>
              <a:spcPct val="100000"/>
            </a:lnSpc>
            <a:defRPr b="1"/>
          </a:pPr>
          <a:r>
            <a:rPr lang="en-GB" sz="2000" dirty="0">
              <a:latin typeface="Cambria" panose="02040503050406030204" pitchFamily="18" charset="0"/>
              <a:ea typeface="Cambria" panose="02040503050406030204" pitchFamily="18" charset="0"/>
            </a:rPr>
            <a:t>Alternate journal advice</a:t>
          </a:r>
          <a:endParaRPr lang="en-US" sz="2000" dirty="0">
            <a:latin typeface="Cambria" panose="02040503050406030204" pitchFamily="18" charset="0"/>
            <a:ea typeface="Cambria" panose="02040503050406030204" pitchFamily="18" charset="0"/>
          </a:endParaRPr>
        </a:p>
      </dgm:t>
    </dgm:pt>
    <dgm:pt modelId="{A2743423-A0CA-48CB-8CA0-2EB12C2FBE19}" type="parTrans" cxnId="{8926E817-EA01-45B8-90E2-20EB0775AB2F}">
      <dgm:prSet/>
      <dgm:spPr/>
      <dgm:t>
        <a:bodyPr/>
        <a:lstStyle/>
        <a:p>
          <a:endParaRPr lang="en-US"/>
        </a:p>
      </dgm:t>
    </dgm:pt>
    <dgm:pt modelId="{17125E0E-9245-4F4D-8CB1-63C7F45E6E07}" type="sibTrans" cxnId="{8926E817-EA01-45B8-90E2-20EB0775AB2F}">
      <dgm:prSet/>
      <dgm:spPr/>
      <dgm:t>
        <a:bodyPr/>
        <a:lstStyle/>
        <a:p>
          <a:endParaRPr lang="en-US"/>
        </a:p>
      </dgm:t>
    </dgm:pt>
    <dgm:pt modelId="{FD4E8D48-282D-4B46-B4FD-79AFDC5F1A9C}">
      <dgm:prSet/>
      <dgm:spPr/>
      <dgm:t>
        <a:bodyPr/>
        <a:lstStyle/>
        <a:p>
          <a:pPr>
            <a:lnSpc>
              <a:spcPct val="100000"/>
            </a:lnSpc>
          </a:pPr>
          <a:endParaRPr lang="en-US" dirty="0">
            <a:latin typeface="Cambria" panose="02040503050406030204" pitchFamily="18" charset="0"/>
            <a:ea typeface="Cambria" panose="02040503050406030204" pitchFamily="18" charset="0"/>
          </a:endParaRPr>
        </a:p>
      </dgm:t>
    </dgm:pt>
    <dgm:pt modelId="{40F175BA-C0E6-4281-8C4A-667FA708298D}" type="parTrans" cxnId="{169B3C8C-A79B-4698-A87B-B749AEE0A6AB}">
      <dgm:prSet/>
      <dgm:spPr/>
      <dgm:t>
        <a:bodyPr/>
        <a:lstStyle/>
        <a:p>
          <a:endParaRPr lang="en-US"/>
        </a:p>
      </dgm:t>
    </dgm:pt>
    <dgm:pt modelId="{46FD9C92-26BC-4E4E-8995-90FF87E31F50}" type="sibTrans" cxnId="{169B3C8C-A79B-4698-A87B-B749AEE0A6AB}">
      <dgm:prSet/>
      <dgm:spPr/>
      <dgm:t>
        <a:bodyPr/>
        <a:lstStyle/>
        <a:p>
          <a:endParaRPr lang="en-US"/>
        </a:p>
      </dgm:t>
    </dgm:pt>
    <dgm:pt modelId="{C13041F0-B776-44BD-8E4C-4961E94440E7}" type="pres">
      <dgm:prSet presAssocID="{2896A1F3-7D34-400C-9172-34A38326909D}" presName="root" presStyleCnt="0">
        <dgm:presLayoutVars>
          <dgm:dir/>
          <dgm:resizeHandles val="exact"/>
        </dgm:presLayoutVars>
      </dgm:prSet>
      <dgm:spPr/>
      <dgm:t>
        <a:bodyPr/>
        <a:lstStyle/>
        <a:p>
          <a:endParaRPr lang="en-US"/>
        </a:p>
      </dgm:t>
    </dgm:pt>
    <dgm:pt modelId="{6BFD8003-6D92-4CA7-B1EE-93173FA4D40D}" type="pres">
      <dgm:prSet presAssocID="{32BEBE69-25DC-4C6D-A6FE-A71AB52725D0}" presName="compNode" presStyleCnt="0"/>
      <dgm:spPr/>
    </dgm:pt>
    <dgm:pt modelId="{006B9EA5-DD1E-43CB-82A4-F96318721104}" type="pres">
      <dgm:prSet presAssocID="{32BEBE69-25DC-4C6D-A6FE-A71AB52725D0}" presName="iconRect" presStyleLbl="node1" presStyleIdx="0" presStyleCnt="2" custLinFactNeighborX="97213" custLinFactNeighborY="-61045"/>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Checkmark"/>
        </a:ext>
      </dgm:extLst>
    </dgm:pt>
    <dgm:pt modelId="{5AC1F671-F714-492F-915B-70E57684DB3E}" type="pres">
      <dgm:prSet presAssocID="{32BEBE69-25DC-4C6D-A6FE-A71AB52725D0}" presName="iconSpace" presStyleCnt="0"/>
      <dgm:spPr/>
    </dgm:pt>
    <dgm:pt modelId="{5D099FB7-4179-45F2-A4A9-3C8291373BC4}" type="pres">
      <dgm:prSet presAssocID="{32BEBE69-25DC-4C6D-A6FE-A71AB52725D0}" presName="parTx" presStyleLbl="revTx" presStyleIdx="0" presStyleCnt="4" custScaleX="127553" custLinFactY="-54608" custLinFactNeighborX="1989" custLinFactNeighborY="-100000">
        <dgm:presLayoutVars>
          <dgm:chMax val="0"/>
          <dgm:chPref val="0"/>
        </dgm:presLayoutVars>
      </dgm:prSet>
      <dgm:spPr/>
      <dgm:t>
        <a:bodyPr/>
        <a:lstStyle/>
        <a:p>
          <a:endParaRPr lang="en-US"/>
        </a:p>
      </dgm:t>
    </dgm:pt>
    <dgm:pt modelId="{E68EF969-CFDF-4474-947E-884A6B7F63DC}" type="pres">
      <dgm:prSet presAssocID="{32BEBE69-25DC-4C6D-A6FE-A71AB52725D0}" presName="txSpace" presStyleCnt="0"/>
      <dgm:spPr/>
    </dgm:pt>
    <dgm:pt modelId="{974F02A2-1828-4888-ACB6-9BF1BCDCEAF8}" type="pres">
      <dgm:prSet presAssocID="{32BEBE69-25DC-4C6D-A6FE-A71AB52725D0}" presName="desTx" presStyleLbl="revTx" presStyleIdx="1" presStyleCnt="4">
        <dgm:presLayoutVars/>
      </dgm:prSet>
      <dgm:spPr/>
    </dgm:pt>
    <dgm:pt modelId="{E1AB32B3-AF87-4AEB-808F-D7237B086B7C}" type="pres">
      <dgm:prSet presAssocID="{6711B9E1-4A24-43BE-8964-5F16F4DDAB1F}" presName="sibTrans" presStyleCnt="0"/>
      <dgm:spPr/>
    </dgm:pt>
    <dgm:pt modelId="{62EF9F83-5C82-4C23-8E76-69EA9D2398DC}" type="pres">
      <dgm:prSet presAssocID="{4C7C506F-29B9-4954-8177-0908CAF71055}" presName="compNode" presStyleCnt="0"/>
      <dgm:spPr/>
    </dgm:pt>
    <dgm:pt modelId="{879E660E-92B6-4141-8A4C-6A226E85ECA1}" type="pres">
      <dgm:prSet presAssocID="{4C7C506F-29B9-4954-8177-0908CAF71055}" presName="iconRect" presStyleLbl="node1" presStyleIdx="1" presStyleCnt="2" custLinFactNeighborX="84801" custLinFactNeighborY="-61045"/>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Books"/>
        </a:ext>
      </dgm:extLst>
    </dgm:pt>
    <dgm:pt modelId="{638920C6-2CEE-41BD-B84E-4A6DF9801AAB}" type="pres">
      <dgm:prSet presAssocID="{4C7C506F-29B9-4954-8177-0908CAF71055}" presName="iconSpace" presStyleCnt="0"/>
      <dgm:spPr/>
    </dgm:pt>
    <dgm:pt modelId="{C9019E96-1547-460A-B0B6-007870BA8ED8}" type="pres">
      <dgm:prSet presAssocID="{4C7C506F-29B9-4954-8177-0908CAF71055}" presName="parTx" presStyleLbl="revTx" presStyleIdx="2" presStyleCnt="4" custLinFactY="-54608" custLinFactNeighborY="-100000">
        <dgm:presLayoutVars>
          <dgm:chMax val="0"/>
          <dgm:chPref val="0"/>
        </dgm:presLayoutVars>
      </dgm:prSet>
      <dgm:spPr/>
      <dgm:t>
        <a:bodyPr/>
        <a:lstStyle/>
        <a:p>
          <a:endParaRPr lang="en-US"/>
        </a:p>
      </dgm:t>
    </dgm:pt>
    <dgm:pt modelId="{B8E82802-BDF0-42D0-AA42-3ACFC58EEF6B}" type="pres">
      <dgm:prSet presAssocID="{4C7C506F-29B9-4954-8177-0908CAF71055}" presName="txSpace" presStyleCnt="0"/>
      <dgm:spPr/>
    </dgm:pt>
    <dgm:pt modelId="{CD4828E6-734E-49F5-A6AE-03FFF5CD8FDD}" type="pres">
      <dgm:prSet presAssocID="{4C7C506F-29B9-4954-8177-0908CAF71055}" presName="desTx" presStyleLbl="revTx" presStyleIdx="3" presStyleCnt="4">
        <dgm:presLayoutVars/>
      </dgm:prSet>
      <dgm:spPr/>
      <dgm:t>
        <a:bodyPr/>
        <a:lstStyle/>
        <a:p>
          <a:endParaRPr lang="en-US"/>
        </a:p>
      </dgm:t>
    </dgm:pt>
  </dgm:ptLst>
  <dgm:cxnLst>
    <dgm:cxn modelId="{52094423-4056-432B-A6CA-26AD932FF6A7}" type="presOf" srcId="{2896A1F3-7D34-400C-9172-34A38326909D}" destId="{C13041F0-B776-44BD-8E4C-4961E94440E7}" srcOrd="0" destOrd="0" presId="urn:microsoft.com/office/officeart/2018/2/layout/IconLabelDescriptionList"/>
    <dgm:cxn modelId="{3F2C7E84-4E3A-4EEA-BE1D-7FED5BE788B7}" type="presOf" srcId="{4C7C506F-29B9-4954-8177-0908CAF71055}" destId="{C9019E96-1547-460A-B0B6-007870BA8ED8}" srcOrd="0" destOrd="0" presId="urn:microsoft.com/office/officeart/2018/2/layout/IconLabelDescriptionList"/>
    <dgm:cxn modelId="{169B3C8C-A79B-4698-A87B-B749AEE0A6AB}" srcId="{4C7C506F-29B9-4954-8177-0908CAF71055}" destId="{FD4E8D48-282D-4B46-B4FD-79AFDC5F1A9C}" srcOrd="0" destOrd="0" parTransId="{40F175BA-C0E6-4281-8C4A-667FA708298D}" sibTransId="{46FD9C92-26BC-4E4E-8995-90FF87E31F50}"/>
    <dgm:cxn modelId="{BE3EDD35-D9BD-4318-BA99-0C5139A4D5C6}" type="presOf" srcId="{32BEBE69-25DC-4C6D-A6FE-A71AB52725D0}" destId="{5D099FB7-4179-45F2-A4A9-3C8291373BC4}" srcOrd="0" destOrd="0" presId="urn:microsoft.com/office/officeart/2018/2/layout/IconLabelDescriptionList"/>
    <dgm:cxn modelId="{106EE8AA-E1EF-4FB6-9574-69B1E51109B7}" type="presOf" srcId="{FD4E8D48-282D-4B46-B4FD-79AFDC5F1A9C}" destId="{CD4828E6-734E-49F5-A6AE-03FFF5CD8FDD}" srcOrd="0" destOrd="0" presId="urn:microsoft.com/office/officeart/2018/2/layout/IconLabelDescriptionList"/>
    <dgm:cxn modelId="{14A7A859-B396-464F-BAA3-B249935828C0}" srcId="{2896A1F3-7D34-400C-9172-34A38326909D}" destId="{32BEBE69-25DC-4C6D-A6FE-A71AB52725D0}" srcOrd="0" destOrd="0" parTransId="{5C373330-9ADB-4AFA-B1FA-09367DA1BEAE}" sibTransId="{6711B9E1-4A24-43BE-8964-5F16F4DDAB1F}"/>
    <dgm:cxn modelId="{8926E817-EA01-45B8-90E2-20EB0775AB2F}" srcId="{2896A1F3-7D34-400C-9172-34A38326909D}" destId="{4C7C506F-29B9-4954-8177-0908CAF71055}" srcOrd="1" destOrd="0" parTransId="{A2743423-A0CA-48CB-8CA0-2EB12C2FBE19}" sibTransId="{17125E0E-9245-4F4D-8CB1-63C7F45E6E07}"/>
    <dgm:cxn modelId="{4BD04008-1AF3-4D9E-B1C9-BFDF572F1961}" type="presParOf" srcId="{C13041F0-B776-44BD-8E4C-4961E94440E7}" destId="{6BFD8003-6D92-4CA7-B1EE-93173FA4D40D}" srcOrd="0" destOrd="0" presId="urn:microsoft.com/office/officeart/2018/2/layout/IconLabelDescriptionList"/>
    <dgm:cxn modelId="{351815F6-25C1-4F6C-8ED6-4CA743D143DC}" type="presParOf" srcId="{6BFD8003-6D92-4CA7-B1EE-93173FA4D40D}" destId="{006B9EA5-DD1E-43CB-82A4-F96318721104}" srcOrd="0" destOrd="0" presId="urn:microsoft.com/office/officeart/2018/2/layout/IconLabelDescriptionList"/>
    <dgm:cxn modelId="{7D2C4E3C-E201-47FE-A8E7-50DD933068A4}" type="presParOf" srcId="{6BFD8003-6D92-4CA7-B1EE-93173FA4D40D}" destId="{5AC1F671-F714-492F-915B-70E57684DB3E}" srcOrd="1" destOrd="0" presId="urn:microsoft.com/office/officeart/2018/2/layout/IconLabelDescriptionList"/>
    <dgm:cxn modelId="{61A81487-A17A-480A-925A-4D30D9ADFB03}" type="presParOf" srcId="{6BFD8003-6D92-4CA7-B1EE-93173FA4D40D}" destId="{5D099FB7-4179-45F2-A4A9-3C8291373BC4}" srcOrd="2" destOrd="0" presId="urn:microsoft.com/office/officeart/2018/2/layout/IconLabelDescriptionList"/>
    <dgm:cxn modelId="{B2B00012-A863-43B6-888B-36F8005EB0E5}" type="presParOf" srcId="{6BFD8003-6D92-4CA7-B1EE-93173FA4D40D}" destId="{E68EF969-CFDF-4474-947E-884A6B7F63DC}" srcOrd="3" destOrd="0" presId="urn:microsoft.com/office/officeart/2018/2/layout/IconLabelDescriptionList"/>
    <dgm:cxn modelId="{AB897A3A-1507-489D-BB3E-3C0665A83970}" type="presParOf" srcId="{6BFD8003-6D92-4CA7-B1EE-93173FA4D40D}" destId="{974F02A2-1828-4888-ACB6-9BF1BCDCEAF8}" srcOrd="4" destOrd="0" presId="urn:microsoft.com/office/officeart/2018/2/layout/IconLabelDescriptionList"/>
    <dgm:cxn modelId="{A0CFD4D7-83C9-4BAB-B68D-0F6A0BDA5BED}" type="presParOf" srcId="{C13041F0-B776-44BD-8E4C-4961E94440E7}" destId="{E1AB32B3-AF87-4AEB-808F-D7237B086B7C}" srcOrd="1" destOrd="0" presId="urn:microsoft.com/office/officeart/2018/2/layout/IconLabelDescriptionList"/>
    <dgm:cxn modelId="{9498780B-D499-4A34-8343-B468231AC0AA}" type="presParOf" srcId="{C13041F0-B776-44BD-8E4C-4961E94440E7}" destId="{62EF9F83-5C82-4C23-8E76-69EA9D2398DC}" srcOrd="2" destOrd="0" presId="urn:microsoft.com/office/officeart/2018/2/layout/IconLabelDescriptionList"/>
    <dgm:cxn modelId="{6C990DB7-956B-4F77-8BF6-FCD03F470625}" type="presParOf" srcId="{62EF9F83-5C82-4C23-8E76-69EA9D2398DC}" destId="{879E660E-92B6-4141-8A4C-6A226E85ECA1}" srcOrd="0" destOrd="0" presId="urn:microsoft.com/office/officeart/2018/2/layout/IconLabelDescriptionList"/>
    <dgm:cxn modelId="{2A6D58FB-1E31-4B2B-97DB-7D7B02BEAC84}" type="presParOf" srcId="{62EF9F83-5C82-4C23-8E76-69EA9D2398DC}" destId="{638920C6-2CEE-41BD-B84E-4A6DF9801AAB}" srcOrd="1" destOrd="0" presId="urn:microsoft.com/office/officeart/2018/2/layout/IconLabelDescriptionList"/>
    <dgm:cxn modelId="{DA3CA2DC-8999-44F1-B076-92FD35617949}" type="presParOf" srcId="{62EF9F83-5C82-4C23-8E76-69EA9D2398DC}" destId="{C9019E96-1547-460A-B0B6-007870BA8ED8}" srcOrd="2" destOrd="0" presId="urn:microsoft.com/office/officeart/2018/2/layout/IconLabelDescriptionList"/>
    <dgm:cxn modelId="{F940817E-F3D2-4055-8D7B-098C66122EE8}" type="presParOf" srcId="{62EF9F83-5C82-4C23-8E76-69EA9D2398DC}" destId="{B8E82802-BDF0-42D0-AA42-3ACFC58EEF6B}" srcOrd="3" destOrd="0" presId="urn:microsoft.com/office/officeart/2018/2/layout/IconLabelDescriptionList"/>
    <dgm:cxn modelId="{E1925616-B943-4824-A41C-605EA33BB8BE}" type="presParOf" srcId="{62EF9F83-5C82-4C23-8E76-69EA9D2398DC}" destId="{CD4828E6-734E-49F5-A6AE-03FFF5CD8FDD}" srcOrd="4" destOrd="0" presId="urn:microsoft.com/office/officeart/2018/2/layout/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DB200-762A-47EB-AB35-C321D0D4C01B}"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920DDC1-C4D5-43A9-9A8B-C23DF6933322}">
      <dgm:prSet custT="1"/>
      <dgm:spPr/>
      <dgm:t>
        <a:bodyPr/>
        <a:lstStyle/>
        <a:p>
          <a:pPr algn="ctr">
            <a:lnSpc>
              <a:spcPct val="100000"/>
            </a:lnSpc>
            <a:defRPr b="1"/>
          </a:pPr>
          <a:r>
            <a:rPr lang="en-GB" sz="2000" dirty="0">
              <a:latin typeface="Cambria" panose="02040503050406030204" pitchFamily="18" charset="0"/>
              <a:ea typeface="Cambria" panose="02040503050406030204" pitchFamily="18" charset="0"/>
            </a:rPr>
            <a:t>Peer review</a:t>
          </a:r>
          <a:endParaRPr lang="en-US" sz="2000" dirty="0">
            <a:latin typeface="Cambria" panose="02040503050406030204" pitchFamily="18" charset="0"/>
            <a:ea typeface="Cambria" panose="02040503050406030204" pitchFamily="18" charset="0"/>
          </a:endParaRPr>
        </a:p>
      </dgm:t>
    </dgm:pt>
    <dgm:pt modelId="{57DBEBE1-4E88-4F8C-8D36-3437BE82EB8D}" type="parTrans" cxnId="{9C215CD1-F6BF-4427-AC90-13925B3A4954}">
      <dgm:prSet/>
      <dgm:spPr/>
      <dgm:t>
        <a:bodyPr/>
        <a:lstStyle/>
        <a:p>
          <a:endParaRPr lang="en-US"/>
        </a:p>
      </dgm:t>
    </dgm:pt>
    <dgm:pt modelId="{56B17143-763C-4CBE-983E-F14D71ED81EC}" type="sibTrans" cxnId="{9C215CD1-F6BF-4427-AC90-13925B3A4954}">
      <dgm:prSet/>
      <dgm:spPr/>
      <dgm:t>
        <a:bodyPr/>
        <a:lstStyle/>
        <a:p>
          <a:endParaRPr lang="en-US"/>
        </a:p>
      </dgm:t>
    </dgm:pt>
    <dgm:pt modelId="{409CCB11-4263-4B41-B537-678E65D7151B}">
      <dgm:prSet/>
      <dgm:spPr/>
      <dgm:t>
        <a:bodyPr/>
        <a:lstStyle/>
        <a:p>
          <a:pPr>
            <a:lnSpc>
              <a:spcPct val="100000"/>
            </a:lnSpc>
          </a:pPr>
          <a:endParaRPr lang="en-US" dirty="0">
            <a:latin typeface="Cambria" panose="02040503050406030204" pitchFamily="18" charset="0"/>
            <a:ea typeface="Cambria" panose="02040503050406030204" pitchFamily="18" charset="0"/>
          </a:endParaRPr>
        </a:p>
      </dgm:t>
    </dgm:pt>
    <dgm:pt modelId="{FC15836C-EB26-4B8D-9623-61DE76826962}" type="parTrans" cxnId="{89BCA4B6-0457-4909-A237-0F6D06F3DD9B}">
      <dgm:prSet/>
      <dgm:spPr/>
      <dgm:t>
        <a:bodyPr/>
        <a:lstStyle/>
        <a:p>
          <a:endParaRPr lang="en-US"/>
        </a:p>
      </dgm:t>
    </dgm:pt>
    <dgm:pt modelId="{3A53D096-84EB-4EC8-91EE-E57BECDB5A3C}" type="sibTrans" cxnId="{89BCA4B6-0457-4909-A237-0F6D06F3DD9B}">
      <dgm:prSet/>
      <dgm:spPr/>
      <dgm:t>
        <a:bodyPr/>
        <a:lstStyle/>
        <a:p>
          <a:endParaRPr lang="en-US"/>
        </a:p>
      </dgm:t>
    </dgm:pt>
    <dgm:pt modelId="{C3E6A9E6-74E0-423F-B38D-283F8A5B8EAE}">
      <dgm:prSet custT="1"/>
      <dgm:spPr/>
      <dgm:t>
        <a:bodyPr/>
        <a:lstStyle/>
        <a:p>
          <a:pPr algn="ctr">
            <a:lnSpc>
              <a:spcPct val="100000"/>
            </a:lnSpc>
            <a:defRPr b="1"/>
          </a:pPr>
          <a:r>
            <a:rPr lang="en-GB" sz="2000" dirty="0">
              <a:latin typeface="Cambria" panose="02040503050406030204" pitchFamily="18" charset="0"/>
              <a:ea typeface="Cambria" panose="02040503050406030204" pitchFamily="18" charset="0"/>
            </a:rPr>
            <a:t>Copy editing &amp; reference checking</a:t>
          </a:r>
          <a:endParaRPr lang="en-US" sz="2000" dirty="0">
            <a:latin typeface="Cambria" panose="02040503050406030204" pitchFamily="18" charset="0"/>
            <a:ea typeface="Cambria" panose="02040503050406030204" pitchFamily="18" charset="0"/>
          </a:endParaRPr>
        </a:p>
      </dgm:t>
    </dgm:pt>
    <dgm:pt modelId="{6C3A94F6-A7E4-49D1-A1ED-AC3BAEBFE1EC}" type="parTrans" cxnId="{E315CEF8-085D-4F16-A849-AC67AAB7C098}">
      <dgm:prSet/>
      <dgm:spPr/>
      <dgm:t>
        <a:bodyPr/>
        <a:lstStyle/>
        <a:p>
          <a:endParaRPr lang="en-US"/>
        </a:p>
      </dgm:t>
    </dgm:pt>
    <dgm:pt modelId="{F0140900-7176-46DC-99AE-15FF472D442A}" type="sibTrans" cxnId="{E315CEF8-085D-4F16-A849-AC67AAB7C098}">
      <dgm:prSet/>
      <dgm:spPr/>
      <dgm:t>
        <a:bodyPr/>
        <a:lstStyle/>
        <a:p>
          <a:endParaRPr lang="en-US"/>
        </a:p>
      </dgm:t>
    </dgm:pt>
    <dgm:pt modelId="{72B3BF42-12C7-4F93-8039-8F82665FBB03}">
      <dgm:prSet custT="1"/>
      <dgm:spPr/>
      <dgm:t>
        <a:bodyPr/>
        <a:lstStyle/>
        <a:p>
          <a:pPr algn="ctr">
            <a:lnSpc>
              <a:spcPct val="100000"/>
            </a:lnSpc>
            <a:defRPr b="1"/>
          </a:pPr>
          <a:r>
            <a:rPr lang="en-GB" sz="2000" dirty="0">
              <a:latin typeface="Cambria" panose="02040503050406030204" pitchFamily="18" charset="0"/>
              <a:ea typeface="Cambria" panose="02040503050406030204" pitchFamily="18" charset="0"/>
            </a:rPr>
            <a:t>Metadata creation/enrichment</a:t>
          </a:r>
          <a:endParaRPr lang="en-US" sz="2000" dirty="0">
            <a:latin typeface="Cambria" panose="02040503050406030204" pitchFamily="18" charset="0"/>
            <a:ea typeface="Cambria" panose="02040503050406030204" pitchFamily="18" charset="0"/>
          </a:endParaRPr>
        </a:p>
      </dgm:t>
    </dgm:pt>
    <dgm:pt modelId="{74EFE4F0-53B0-4884-B799-A5584F7D9751}" type="parTrans" cxnId="{30941DF0-B903-43D5-B338-78505AEC6378}">
      <dgm:prSet/>
      <dgm:spPr/>
      <dgm:t>
        <a:bodyPr/>
        <a:lstStyle/>
        <a:p>
          <a:endParaRPr lang="en-US"/>
        </a:p>
      </dgm:t>
    </dgm:pt>
    <dgm:pt modelId="{152AA9CC-BE4B-4057-BB09-8FE55AFDEE76}" type="sibTrans" cxnId="{30941DF0-B903-43D5-B338-78505AEC6378}">
      <dgm:prSet/>
      <dgm:spPr/>
      <dgm:t>
        <a:bodyPr/>
        <a:lstStyle/>
        <a:p>
          <a:endParaRPr lang="en-US"/>
        </a:p>
      </dgm:t>
    </dgm:pt>
    <dgm:pt modelId="{73DBE076-08AB-42C1-817F-AA526642584E}" type="pres">
      <dgm:prSet presAssocID="{E18DB200-762A-47EB-AB35-C321D0D4C01B}" presName="root" presStyleCnt="0">
        <dgm:presLayoutVars>
          <dgm:dir/>
          <dgm:resizeHandles val="exact"/>
        </dgm:presLayoutVars>
      </dgm:prSet>
      <dgm:spPr/>
      <dgm:t>
        <a:bodyPr/>
        <a:lstStyle/>
        <a:p>
          <a:endParaRPr lang="en-US"/>
        </a:p>
      </dgm:t>
    </dgm:pt>
    <dgm:pt modelId="{2F30ABA1-BFE3-4581-B130-930DFC783BF9}" type="pres">
      <dgm:prSet presAssocID="{1920DDC1-C4D5-43A9-9A8B-C23DF6933322}" presName="compNode" presStyleCnt="0"/>
      <dgm:spPr/>
    </dgm:pt>
    <dgm:pt modelId="{74011FDE-543E-4B69-A325-8E79DE7A4C50}" type="pres">
      <dgm:prSet presAssocID="{1920DDC1-C4D5-43A9-9A8B-C23DF6933322}" presName="iconRect" presStyleLbl="node1" presStyleIdx="0" presStyleCnt="3" custLinFactY="-9032" custLinFactNeighborX="95637" custLinFactNeighborY="-100000"/>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Magnifying glass"/>
        </a:ext>
      </dgm:extLst>
    </dgm:pt>
    <dgm:pt modelId="{78E2D976-212E-463C-BE78-40A1A54FDD1F}" type="pres">
      <dgm:prSet presAssocID="{1920DDC1-C4D5-43A9-9A8B-C23DF6933322}" presName="iconSpace" presStyleCnt="0"/>
      <dgm:spPr/>
    </dgm:pt>
    <dgm:pt modelId="{39BD9ABA-BA6A-4D6C-89E0-8883877CFFA0}" type="pres">
      <dgm:prSet presAssocID="{1920DDC1-C4D5-43A9-9A8B-C23DF6933322}" presName="parTx" presStyleLbl="revTx" presStyleIdx="0" presStyleCnt="6" custLinFactY="-33224" custLinFactNeighborX="4246" custLinFactNeighborY="-100000">
        <dgm:presLayoutVars>
          <dgm:chMax val="0"/>
          <dgm:chPref val="0"/>
        </dgm:presLayoutVars>
      </dgm:prSet>
      <dgm:spPr/>
      <dgm:t>
        <a:bodyPr/>
        <a:lstStyle/>
        <a:p>
          <a:endParaRPr lang="en-US"/>
        </a:p>
      </dgm:t>
    </dgm:pt>
    <dgm:pt modelId="{815FE879-6D87-4900-898D-23478E346A50}" type="pres">
      <dgm:prSet presAssocID="{1920DDC1-C4D5-43A9-9A8B-C23DF6933322}" presName="txSpace" presStyleCnt="0"/>
      <dgm:spPr/>
    </dgm:pt>
    <dgm:pt modelId="{F901D6B7-A83A-4152-9DC9-E053CB1DB73B}" type="pres">
      <dgm:prSet presAssocID="{1920DDC1-C4D5-43A9-9A8B-C23DF6933322}" presName="desTx" presStyleLbl="revTx" presStyleIdx="1" presStyleCnt="6">
        <dgm:presLayoutVars/>
      </dgm:prSet>
      <dgm:spPr/>
      <dgm:t>
        <a:bodyPr/>
        <a:lstStyle/>
        <a:p>
          <a:endParaRPr lang="en-US"/>
        </a:p>
      </dgm:t>
    </dgm:pt>
    <dgm:pt modelId="{7698D3AF-B197-4BDA-B068-8BF196312122}" type="pres">
      <dgm:prSet presAssocID="{56B17143-763C-4CBE-983E-F14D71ED81EC}" presName="sibTrans" presStyleCnt="0"/>
      <dgm:spPr/>
    </dgm:pt>
    <dgm:pt modelId="{D8824294-7597-4C2B-98F5-A170DB2B1F05}" type="pres">
      <dgm:prSet presAssocID="{C3E6A9E6-74E0-423F-B38D-283F8A5B8EAE}" presName="compNode" presStyleCnt="0"/>
      <dgm:spPr/>
    </dgm:pt>
    <dgm:pt modelId="{EE24F911-6735-41AC-BEAE-B3C3DF25B662}" type="pres">
      <dgm:prSet presAssocID="{C3E6A9E6-74E0-423F-B38D-283F8A5B8EAE}" presName="iconRect" presStyleLbl="node1" presStyleIdx="1" presStyleCnt="3" custLinFactX="6463" custLinFactY="-9032" custLinFactNeighborX="100000" custLinFactNeighborY="-100000"/>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Pencil"/>
        </a:ext>
      </dgm:extLst>
    </dgm:pt>
    <dgm:pt modelId="{90A9A67B-5824-42FE-AE3D-C5216023600D}" type="pres">
      <dgm:prSet presAssocID="{C3E6A9E6-74E0-423F-B38D-283F8A5B8EAE}" presName="iconSpace" presStyleCnt="0"/>
      <dgm:spPr/>
    </dgm:pt>
    <dgm:pt modelId="{CA4CF544-5ECB-4088-8B7F-7832F05D0177}" type="pres">
      <dgm:prSet presAssocID="{C3E6A9E6-74E0-423F-B38D-283F8A5B8EAE}" presName="parTx" presStyleLbl="revTx" presStyleIdx="2" presStyleCnt="6" custLinFactY="-33224" custLinFactNeighborX="5872" custLinFactNeighborY="-100000">
        <dgm:presLayoutVars>
          <dgm:chMax val="0"/>
          <dgm:chPref val="0"/>
        </dgm:presLayoutVars>
      </dgm:prSet>
      <dgm:spPr/>
      <dgm:t>
        <a:bodyPr/>
        <a:lstStyle/>
        <a:p>
          <a:endParaRPr lang="en-US"/>
        </a:p>
      </dgm:t>
    </dgm:pt>
    <dgm:pt modelId="{9D61EA1F-E4AB-49D5-807C-3A3CE43DEB8E}" type="pres">
      <dgm:prSet presAssocID="{C3E6A9E6-74E0-423F-B38D-283F8A5B8EAE}" presName="txSpace" presStyleCnt="0"/>
      <dgm:spPr/>
    </dgm:pt>
    <dgm:pt modelId="{EB07C3D8-C264-4575-A6A6-03D00B1DAE54}" type="pres">
      <dgm:prSet presAssocID="{C3E6A9E6-74E0-423F-B38D-283F8A5B8EAE}" presName="desTx" presStyleLbl="revTx" presStyleIdx="3" presStyleCnt="6">
        <dgm:presLayoutVars/>
      </dgm:prSet>
      <dgm:spPr/>
    </dgm:pt>
    <dgm:pt modelId="{083BF37A-F462-4C97-AB8B-90840E7A8859}" type="pres">
      <dgm:prSet presAssocID="{F0140900-7176-46DC-99AE-15FF472D442A}" presName="sibTrans" presStyleCnt="0"/>
      <dgm:spPr/>
    </dgm:pt>
    <dgm:pt modelId="{266617A2-6C06-4E1D-9EB0-455B87C82856}" type="pres">
      <dgm:prSet presAssocID="{72B3BF42-12C7-4F93-8039-8F82665FBB03}" presName="compNode" presStyleCnt="0"/>
      <dgm:spPr/>
    </dgm:pt>
    <dgm:pt modelId="{741AE0F7-5B0D-42C7-9899-7C100BEE6187}" type="pres">
      <dgm:prSet presAssocID="{72B3BF42-12C7-4F93-8039-8F82665FBB03}" presName="iconRect" presStyleLbl="node1" presStyleIdx="2" presStyleCnt="3" custLinFactY="-9032" custLinFactNeighborX="91147"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xmlns="" id="0" name="" descr="Database"/>
        </a:ext>
      </dgm:extLst>
    </dgm:pt>
    <dgm:pt modelId="{B7CE330E-5FCA-4BC4-8E48-EFCF030CA430}" type="pres">
      <dgm:prSet presAssocID="{72B3BF42-12C7-4F93-8039-8F82665FBB03}" presName="iconSpace" presStyleCnt="0"/>
      <dgm:spPr/>
    </dgm:pt>
    <dgm:pt modelId="{0A8E5618-F84F-41EB-95E1-74BD0E889B38}" type="pres">
      <dgm:prSet presAssocID="{72B3BF42-12C7-4F93-8039-8F82665FBB03}" presName="parTx" presStyleLbl="revTx" presStyleIdx="4" presStyleCnt="6" custScaleX="111743" custLinFactY="-33224" custLinFactNeighborX="87" custLinFactNeighborY="-100000">
        <dgm:presLayoutVars>
          <dgm:chMax val="0"/>
          <dgm:chPref val="0"/>
        </dgm:presLayoutVars>
      </dgm:prSet>
      <dgm:spPr/>
      <dgm:t>
        <a:bodyPr/>
        <a:lstStyle/>
        <a:p>
          <a:endParaRPr lang="en-US"/>
        </a:p>
      </dgm:t>
    </dgm:pt>
    <dgm:pt modelId="{84F13A5F-A504-4443-82C1-5CF7277BC274}" type="pres">
      <dgm:prSet presAssocID="{72B3BF42-12C7-4F93-8039-8F82665FBB03}" presName="txSpace" presStyleCnt="0"/>
      <dgm:spPr/>
    </dgm:pt>
    <dgm:pt modelId="{8B151612-BCD8-4EE1-B345-11EDD3569BE1}" type="pres">
      <dgm:prSet presAssocID="{72B3BF42-12C7-4F93-8039-8F82665FBB03}" presName="desTx" presStyleLbl="revTx" presStyleIdx="5" presStyleCnt="6">
        <dgm:presLayoutVars/>
      </dgm:prSet>
      <dgm:spPr/>
    </dgm:pt>
  </dgm:ptLst>
  <dgm:cxnLst>
    <dgm:cxn modelId="{B48DC8D2-6B4F-4A8B-81B7-549E3FB36C18}" type="presOf" srcId="{E18DB200-762A-47EB-AB35-C321D0D4C01B}" destId="{73DBE076-08AB-42C1-817F-AA526642584E}" srcOrd="0" destOrd="0" presId="urn:microsoft.com/office/officeart/2018/2/layout/IconLabelDescriptionList"/>
    <dgm:cxn modelId="{E315CEF8-085D-4F16-A849-AC67AAB7C098}" srcId="{E18DB200-762A-47EB-AB35-C321D0D4C01B}" destId="{C3E6A9E6-74E0-423F-B38D-283F8A5B8EAE}" srcOrd="1" destOrd="0" parTransId="{6C3A94F6-A7E4-49D1-A1ED-AC3BAEBFE1EC}" sibTransId="{F0140900-7176-46DC-99AE-15FF472D442A}"/>
    <dgm:cxn modelId="{BAEBD359-C04C-4DFA-AF8B-F7BAFEBB2BB7}" type="presOf" srcId="{409CCB11-4263-4B41-B537-678E65D7151B}" destId="{F901D6B7-A83A-4152-9DC9-E053CB1DB73B}" srcOrd="0" destOrd="0" presId="urn:microsoft.com/office/officeart/2018/2/layout/IconLabelDescriptionList"/>
    <dgm:cxn modelId="{89BCA4B6-0457-4909-A237-0F6D06F3DD9B}" srcId="{1920DDC1-C4D5-43A9-9A8B-C23DF6933322}" destId="{409CCB11-4263-4B41-B537-678E65D7151B}" srcOrd="0" destOrd="0" parTransId="{FC15836C-EB26-4B8D-9623-61DE76826962}" sibTransId="{3A53D096-84EB-4EC8-91EE-E57BECDB5A3C}"/>
    <dgm:cxn modelId="{994617DE-9C6D-4793-9483-3CBDB4AA9E09}" type="presOf" srcId="{72B3BF42-12C7-4F93-8039-8F82665FBB03}" destId="{0A8E5618-F84F-41EB-95E1-74BD0E889B38}" srcOrd="0" destOrd="0" presId="urn:microsoft.com/office/officeart/2018/2/layout/IconLabelDescriptionList"/>
    <dgm:cxn modelId="{30941DF0-B903-43D5-B338-78505AEC6378}" srcId="{E18DB200-762A-47EB-AB35-C321D0D4C01B}" destId="{72B3BF42-12C7-4F93-8039-8F82665FBB03}" srcOrd="2" destOrd="0" parTransId="{74EFE4F0-53B0-4884-B799-A5584F7D9751}" sibTransId="{152AA9CC-BE4B-4057-BB09-8FE55AFDEE76}"/>
    <dgm:cxn modelId="{61D58D28-A446-4059-B56B-DFEEF1119168}" type="presOf" srcId="{1920DDC1-C4D5-43A9-9A8B-C23DF6933322}" destId="{39BD9ABA-BA6A-4D6C-89E0-8883877CFFA0}" srcOrd="0" destOrd="0" presId="urn:microsoft.com/office/officeart/2018/2/layout/IconLabelDescriptionList"/>
    <dgm:cxn modelId="{6FC178E3-5D23-46D5-B3BA-D45A2666F3E8}" type="presOf" srcId="{C3E6A9E6-74E0-423F-B38D-283F8A5B8EAE}" destId="{CA4CF544-5ECB-4088-8B7F-7832F05D0177}" srcOrd="0" destOrd="0" presId="urn:microsoft.com/office/officeart/2018/2/layout/IconLabelDescriptionList"/>
    <dgm:cxn modelId="{9C215CD1-F6BF-4427-AC90-13925B3A4954}" srcId="{E18DB200-762A-47EB-AB35-C321D0D4C01B}" destId="{1920DDC1-C4D5-43A9-9A8B-C23DF6933322}" srcOrd="0" destOrd="0" parTransId="{57DBEBE1-4E88-4F8C-8D36-3437BE82EB8D}" sibTransId="{56B17143-763C-4CBE-983E-F14D71ED81EC}"/>
    <dgm:cxn modelId="{31DF61FC-B923-4918-B898-B493B607F900}" type="presParOf" srcId="{73DBE076-08AB-42C1-817F-AA526642584E}" destId="{2F30ABA1-BFE3-4581-B130-930DFC783BF9}" srcOrd="0" destOrd="0" presId="urn:microsoft.com/office/officeart/2018/2/layout/IconLabelDescriptionList"/>
    <dgm:cxn modelId="{089910E6-59E6-4E4E-AF00-4FD3762D5BC4}" type="presParOf" srcId="{2F30ABA1-BFE3-4581-B130-930DFC783BF9}" destId="{74011FDE-543E-4B69-A325-8E79DE7A4C50}" srcOrd="0" destOrd="0" presId="urn:microsoft.com/office/officeart/2018/2/layout/IconLabelDescriptionList"/>
    <dgm:cxn modelId="{ACB645C1-B35E-488B-B0C3-1DDAD523DAB7}" type="presParOf" srcId="{2F30ABA1-BFE3-4581-B130-930DFC783BF9}" destId="{78E2D976-212E-463C-BE78-40A1A54FDD1F}" srcOrd="1" destOrd="0" presId="urn:microsoft.com/office/officeart/2018/2/layout/IconLabelDescriptionList"/>
    <dgm:cxn modelId="{287DA4AD-B237-4045-BA58-2C97F78C76C5}" type="presParOf" srcId="{2F30ABA1-BFE3-4581-B130-930DFC783BF9}" destId="{39BD9ABA-BA6A-4D6C-89E0-8883877CFFA0}" srcOrd="2" destOrd="0" presId="urn:microsoft.com/office/officeart/2018/2/layout/IconLabelDescriptionList"/>
    <dgm:cxn modelId="{100F512F-52D4-44C9-9D8F-00B2CFD05538}" type="presParOf" srcId="{2F30ABA1-BFE3-4581-B130-930DFC783BF9}" destId="{815FE879-6D87-4900-898D-23478E346A50}" srcOrd="3" destOrd="0" presId="urn:microsoft.com/office/officeart/2018/2/layout/IconLabelDescriptionList"/>
    <dgm:cxn modelId="{323FD687-D2E5-4FCC-9E7D-9B86F62A44BF}" type="presParOf" srcId="{2F30ABA1-BFE3-4581-B130-930DFC783BF9}" destId="{F901D6B7-A83A-4152-9DC9-E053CB1DB73B}" srcOrd="4" destOrd="0" presId="urn:microsoft.com/office/officeart/2018/2/layout/IconLabelDescriptionList"/>
    <dgm:cxn modelId="{31BCBBA4-091A-48F9-856E-6DDF1BD9D62D}" type="presParOf" srcId="{73DBE076-08AB-42C1-817F-AA526642584E}" destId="{7698D3AF-B197-4BDA-B068-8BF196312122}" srcOrd="1" destOrd="0" presId="urn:microsoft.com/office/officeart/2018/2/layout/IconLabelDescriptionList"/>
    <dgm:cxn modelId="{40D05E1C-FE9E-46FD-AF4D-EAC06A02791B}" type="presParOf" srcId="{73DBE076-08AB-42C1-817F-AA526642584E}" destId="{D8824294-7597-4C2B-98F5-A170DB2B1F05}" srcOrd="2" destOrd="0" presId="urn:microsoft.com/office/officeart/2018/2/layout/IconLabelDescriptionList"/>
    <dgm:cxn modelId="{323C4884-630E-4B79-98F1-EAE196C4C368}" type="presParOf" srcId="{D8824294-7597-4C2B-98F5-A170DB2B1F05}" destId="{EE24F911-6735-41AC-BEAE-B3C3DF25B662}" srcOrd="0" destOrd="0" presId="urn:microsoft.com/office/officeart/2018/2/layout/IconLabelDescriptionList"/>
    <dgm:cxn modelId="{FCEE4D1E-AD1B-4FCD-954F-D3D6834FDEB2}" type="presParOf" srcId="{D8824294-7597-4C2B-98F5-A170DB2B1F05}" destId="{90A9A67B-5824-42FE-AE3D-C5216023600D}" srcOrd="1" destOrd="0" presId="urn:microsoft.com/office/officeart/2018/2/layout/IconLabelDescriptionList"/>
    <dgm:cxn modelId="{E5D48A27-3CFE-40B4-B3DF-F93D36C9CE51}" type="presParOf" srcId="{D8824294-7597-4C2B-98F5-A170DB2B1F05}" destId="{CA4CF544-5ECB-4088-8B7F-7832F05D0177}" srcOrd="2" destOrd="0" presId="urn:microsoft.com/office/officeart/2018/2/layout/IconLabelDescriptionList"/>
    <dgm:cxn modelId="{8BEB28CC-E5E8-41A3-9BB3-7C3354103BFC}" type="presParOf" srcId="{D8824294-7597-4C2B-98F5-A170DB2B1F05}" destId="{9D61EA1F-E4AB-49D5-807C-3A3CE43DEB8E}" srcOrd="3" destOrd="0" presId="urn:microsoft.com/office/officeart/2018/2/layout/IconLabelDescriptionList"/>
    <dgm:cxn modelId="{9EC872EB-ECD2-4B47-AA1B-86B0C45E85CD}" type="presParOf" srcId="{D8824294-7597-4C2B-98F5-A170DB2B1F05}" destId="{EB07C3D8-C264-4575-A6A6-03D00B1DAE54}" srcOrd="4" destOrd="0" presId="urn:microsoft.com/office/officeart/2018/2/layout/IconLabelDescriptionList"/>
    <dgm:cxn modelId="{099A359C-02D7-4589-8793-FD772EE46048}" type="presParOf" srcId="{73DBE076-08AB-42C1-817F-AA526642584E}" destId="{083BF37A-F462-4C97-AB8B-90840E7A8859}" srcOrd="3" destOrd="0" presId="urn:microsoft.com/office/officeart/2018/2/layout/IconLabelDescriptionList"/>
    <dgm:cxn modelId="{B1CF58C1-BF4B-4108-9515-C4D9C5A14861}" type="presParOf" srcId="{73DBE076-08AB-42C1-817F-AA526642584E}" destId="{266617A2-6C06-4E1D-9EB0-455B87C82856}" srcOrd="4" destOrd="0" presId="urn:microsoft.com/office/officeart/2018/2/layout/IconLabelDescriptionList"/>
    <dgm:cxn modelId="{4E247FBD-03ED-4109-AC31-597200A04197}" type="presParOf" srcId="{266617A2-6C06-4E1D-9EB0-455B87C82856}" destId="{741AE0F7-5B0D-42C7-9899-7C100BEE6187}" srcOrd="0" destOrd="0" presId="urn:microsoft.com/office/officeart/2018/2/layout/IconLabelDescriptionList"/>
    <dgm:cxn modelId="{A75B6642-5699-4258-BBC4-3508B23D8E49}" type="presParOf" srcId="{266617A2-6C06-4E1D-9EB0-455B87C82856}" destId="{B7CE330E-5FCA-4BC4-8E48-EFCF030CA430}" srcOrd="1" destOrd="0" presId="urn:microsoft.com/office/officeart/2018/2/layout/IconLabelDescriptionList"/>
    <dgm:cxn modelId="{E086AF4B-95E0-443E-AD1A-51C616B60768}" type="presParOf" srcId="{266617A2-6C06-4E1D-9EB0-455B87C82856}" destId="{0A8E5618-F84F-41EB-95E1-74BD0E889B38}" srcOrd="2" destOrd="0" presId="urn:microsoft.com/office/officeart/2018/2/layout/IconLabelDescriptionList"/>
    <dgm:cxn modelId="{044F453D-E072-4E52-B69B-F14B72EDECF2}" type="presParOf" srcId="{266617A2-6C06-4E1D-9EB0-455B87C82856}" destId="{84F13A5F-A504-4443-82C1-5CF7277BC274}" srcOrd="3" destOrd="0" presId="urn:microsoft.com/office/officeart/2018/2/layout/IconLabelDescriptionList"/>
    <dgm:cxn modelId="{DBC03C8A-7F43-4E3C-9ED2-EF16BC714740}" type="presParOf" srcId="{266617A2-6C06-4E1D-9EB0-455B87C82856}" destId="{8B151612-BCD8-4EE1-B345-11EDD3569BE1}" srcOrd="4" destOrd="0" presId="urn:microsoft.com/office/officeart/2018/2/layout/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0E9B42-B4A0-4FFF-904B-D6A350BBFDA3}"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29F9952-BB87-4827-A0AA-600C9CEA20E7}">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Summarisation</a:t>
          </a:r>
          <a:endParaRPr lang="en-US" sz="2000" dirty="0">
            <a:latin typeface="Cambria" panose="02040503050406030204" pitchFamily="18" charset="0"/>
            <a:ea typeface="Cambria" panose="02040503050406030204" pitchFamily="18" charset="0"/>
          </a:endParaRPr>
        </a:p>
      </dgm:t>
    </dgm:pt>
    <dgm:pt modelId="{81649D00-7A1F-49C8-A80E-F780E1FBCFD4}" type="parTrans" cxnId="{90A925E2-C509-4180-84E0-657079BF90CF}">
      <dgm:prSet/>
      <dgm:spPr/>
      <dgm:t>
        <a:bodyPr/>
        <a:lstStyle/>
        <a:p>
          <a:endParaRPr lang="en-US"/>
        </a:p>
      </dgm:t>
    </dgm:pt>
    <dgm:pt modelId="{00D5F054-FE43-4B4C-995F-31F436CC3163}" type="sibTrans" cxnId="{90A925E2-C509-4180-84E0-657079BF90CF}">
      <dgm:prSet/>
      <dgm:spPr/>
      <dgm:t>
        <a:bodyPr/>
        <a:lstStyle/>
        <a:p>
          <a:endParaRPr lang="en-US"/>
        </a:p>
      </dgm:t>
    </dgm:pt>
    <dgm:pt modelId="{58625BAE-BE8E-4BAE-8104-93B52E2B29F7}">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Collections</a:t>
          </a:r>
          <a:endParaRPr lang="en-US" sz="2000" dirty="0">
            <a:latin typeface="Cambria" panose="02040503050406030204" pitchFamily="18" charset="0"/>
            <a:ea typeface="Cambria" panose="02040503050406030204" pitchFamily="18" charset="0"/>
          </a:endParaRPr>
        </a:p>
      </dgm:t>
    </dgm:pt>
    <dgm:pt modelId="{0753C6A1-61C1-4EE6-BF1E-556F6D3F2007}" type="parTrans" cxnId="{A4E81416-0FE0-45E5-9056-E555F8FB0612}">
      <dgm:prSet/>
      <dgm:spPr/>
      <dgm:t>
        <a:bodyPr/>
        <a:lstStyle/>
        <a:p>
          <a:endParaRPr lang="en-US"/>
        </a:p>
      </dgm:t>
    </dgm:pt>
    <dgm:pt modelId="{265E096F-CD7F-4032-9C83-7B30355B7B96}" type="sibTrans" cxnId="{A4E81416-0FE0-45E5-9056-E555F8FB0612}">
      <dgm:prSet/>
      <dgm:spPr/>
      <dgm:t>
        <a:bodyPr/>
        <a:lstStyle/>
        <a:p>
          <a:endParaRPr lang="en-US"/>
        </a:p>
      </dgm:t>
    </dgm:pt>
    <dgm:pt modelId="{DF7FB50C-985F-42B4-ABA0-B881C88E0E60}">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Post-publication quality/impact evaluation</a:t>
          </a:r>
          <a:endParaRPr lang="en-US" sz="2000" dirty="0">
            <a:latin typeface="Cambria" panose="02040503050406030204" pitchFamily="18" charset="0"/>
            <a:ea typeface="Cambria" panose="02040503050406030204" pitchFamily="18" charset="0"/>
          </a:endParaRPr>
        </a:p>
      </dgm:t>
    </dgm:pt>
    <dgm:pt modelId="{26C6F428-4FC5-4ADD-B5D7-F33E8685971C}" type="parTrans" cxnId="{3DB2E8DC-683D-47F3-B534-4AFE9BD65E80}">
      <dgm:prSet/>
      <dgm:spPr/>
      <dgm:t>
        <a:bodyPr/>
        <a:lstStyle/>
        <a:p>
          <a:endParaRPr lang="en-US"/>
        </a:p>
      </dgm:t>
    </dgm:pt>
    <dgm:pt modelId="{8FD36892-51C0-40C2-91EA-17AABAF325D3}" type="sibTrans" cxnId="{3DB2E8DC-683D-47F3-B534-4AFE9BD65E80}">
      <dgm:prSet/>
      <dgm:spPr/>
      <dgm:t>
        <a:bodyPr/>
        <a:lstStyle/>
        <a:p>
          <a:endParaRPr lang="en-US"/>
        </a:p>
      </dgm:t>
    </dgm:pt>
    <dgm:pt modelId="{13E96705-4FFE-4BA0-97A7-8D3CD17717B6}">
      <dgm:prSet custT="1"/>
      <dgm:spPr/>
      <dgm:t>
        <a:bodyPr/>
        <a:lstStyle/>
        <a:p>
          <a:pPr>
            <a:lnSpc>
              <a:spcPct val="100000"/>
            </a:lnSpc>
            <a:defRPr b="1"/>
          </a:pPr>
          <a:r>
            <a:rPr lang="en-GB" sz="2000" dirty="0">
              <a:latin typeface="Cambria" panose="02040503050406030204" pitchFamily="18" charset="0"/>
              <a:ea typeface="Cambria" panose="02040503050406030204" pitchFamily="18" charset="0"/>
            </a:rPr>
            <a:t>Accessibility</a:t>
          </a:r>
          <a:endParaRPr lang="en-US" sz="2000" dirty="0">
            <a:latin typeface="Cambria" panose="02040503050406030204" pitchFamily="18" charset="0"/>
            <a:ea typeface="Cambria" panose="02040503050406030204" pitchFamily="18" charset="0"/>
          </a:endParaRPr>
        </a:p>
      </dgm:t>
    </dgm:pt>
    <dgm:pt modelId="{2266D0AE-5A72-4633-9045-1FFE24DD630B}" type="parTrans" cxnId="{964B6D3E-617B-4F9A-AC05-1558B2B7EFFA}">
      <dgm:prSet/>
      <dgm:spPr/>
      <dgm:t>
        <a:bodyPr/>
        <a:lstStyle/>
        <a:p>
          <a:endParaRPr lang="en-US"/>
        </a:p>
      </dgm:t>
    </dgm:pt>
    <dgm:pt modelId="{13F920FB-B098-4F92-B283-E70887ECC503}" type="sibTrans" cxnId="{964B6D3E-617B-4F9A-AC05-1558B2B7EFFA}">
      <dgm:prSet/>
      <dgm:spPr/>
      <dgm:t>
        <a:bodyPr/>
        <a:lstStyle/>
        <a:p>
          <a:endParaRPr lang="en-US"/>
        </a:p>
      </dgm:t>
    </dgm:pt>
    <dgm:pt modelId="{85736B76-A094-40C9-AF0A-2E8606DA0365}" type="pres">
      <dgm:prSet presAssocID="{C30E9B42-B4A0-4FFF-904B-D6A350BBFDA3}" presName="root" presStyleCnt="0">
        <dgm:presLayoutVars>
          <dgm:dir/>
          <dgm:resizeHandles val="exact"/>
        </dgm:presLayoutVars>
      </dgm:prSet>
      <dgm:spPr/>
      <dgm:t>
        <a:bodyPr/>
        <a:lstStyle/>
        <a:p>
          <a:endParaRPr lang="en-US"/>
        </a:p>
      </dgm:t>
    </dgm:pt>
    <dgm:pt modelId="{927369EC-A5E9-46EF-A521-8F985D09AF4C}" type="pres">
      <dgm:prSet presAssocID="{029F9952-BB87-4827-A0AA-600C9CEA20E7}" presName="compNode" presStyleCnt="0"/>
      <dgm:spPr/>
    </dgm:pt>
    <dgm:pt modelId="{CE49A57A-0044-46AE-8FCA-DE0E94A81E84}" type="pres">
      <dgm:prSet presAssocID="{029F9952-BB87-4827-A0AA-600C9CEA20E7}" presName="iconRect" presStyleLbl="node1" presStyleIdx="0" presStyleCnt="4" custScaleX="180497" custScaleY="180496" custLinFactY="-80449" custLinFactNeighborY="-100000"/>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List with solid fill"/>
        </a:ext>
      </dgm:extLst>
    </dgm:pt>
    <dgm:pt modelId="{AA91B81D-FEB2-4410-B646-491B1B0EA526}" type="pres">
      <dgm:prSet presAssocID="{029F9952-BB87-4827-A0AA-600C9CEA20E7}" presName="iconSpace" presStyleCnt="0"/>
      <dgm:spPr/>
    </dgm:pt>
    <dgm:pt modelId="{AF0CDC01-AA1A-4B60-940A-D2EB3BA7B7C6}" type="pres">
      <dgm:prSet presAssocID="{029F9952-BB87-4827-A0AA-600C9CEA20E7}" presName="parTx" presStyleLbl="revTx" presStyleIdx="0" presStyleCnt="8" custScaleX="126680" custLinFactNeighborY="-82229">
        <dgm:presLayoutVars>
          <dgm:chMax val="0"/>
          <dgm:chPref val="0"/>
        </dgm:presLayoutVars>
      </dgm:prSet>
      <dgm:spPr/>
      <dgm:t>
        <a:bodyPr/>
        <a:lstStyle/>
        <a:p>
          <a:endParaRPr lang="en-US"/>
        </a:p>
      </dgm:t>
    </dgm:pt>
    <dgm:pt modelId="{E8F40077-C60E-4714-83FB-7E65D3AF7614}" type="pres">
      <dgm:prSet presAssocID="{029F9952-BB87-4827-A0AA-600C9CEA20E7}" presName="txSpace" presStyleCnt="0"/>
      <dgm:spPr/>
    </dgm:pt>
    <dgm:pt modelId="{5FA25DBA-44B4-48A7-B584-1486AB5FE996}" type="pres">
      <dgm:prSet presAssocID="{029F9952-BB87-4827-A0AA-600C9CEA20E7}" presName="desTx" presStyleLbl="revTx" presStyleIdx="1" presStyleCnt="8">
        <dgm:presLayoutVars/>
      </dgm:prSet>
      <dgm:spPr/>
    </dgm:pt>
    <dgm:pt modelId="{919885EB-DB48-4D51-A51F-164241B3264E}" type="pres">
      <dgm:prSet presAssocID="{00D5F054-FE43-4B4C-995F-31F436CC3163}" presName="sibTrans" presStyleCnt="0"/>
      <dgm:spPr/>
    </dgm:pt>
    <dgm:pt modelId="{BF1BEC71-046D-411E-A762-E30D20AACD16}" type="pres">
      <dgm:prSet presAssocID="{58625BAE-BE8E-4BAE-8104-93B52E2B29F7}" presName="compNode" presStyleCnt="0"/>
      <dgm:spPr/>
    </dgm:pt>
    <dgm:pt modelId="{39957A49-F685-42DA-BEB8-9A68EB4721C6}" type="pres">
      <dgm:prSet presAssocID="{58625BAE-BE8E-4BAE-8104-93B52E2B29F7}" presName="iconRect" presStyleLbl="node1" presStyleIdx="1" presStyleCnt="4" custScaleX="180497" custScaleY="180496" custLinFactY="-80449" custLinFactNeighborY="-100000"/>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xmlns="" id="0" name="" descr="Books on shelf with solid fill"/>
        </a:ext>
      </dgm:extLst>
    </dgm:pt>
    <dgm:pt modelId="{85D57BA3-D55E-4F3A-B581-C4BABE9EA5E6}" type="pres">
      <dgm:prSet presAssocID="{58625BAE-BE8E-4BAE-8104-93B52E2B29F7}" presName="iconSpace" presStyleCnt="0"/>
      <dgm:spPr/>
    </dgm:pt>
    <dgm:pt modelId="{6186CBD9-F1B6-4172-A6D9-E1DF7CD27477}" type="pres">
      <dgm:prSet presAssocID="{58625BAE-BE8E-4BAE-8104-93B52E2B29F7}" presName="parTx" presStyleLbl="revTx" presStyleIdx="2" presStyleCnt="8" custScaleX="154908" custLinFactNeighborY="-82229">
        <dgm:presLayoutVars>
          <dgm:chMax val="0"/>
          <dgm:chPref val="0"/>
        </dgm:presLayoutVars>
      </dgm:prSet>
      <dgm:spPr/>
      <dgm:t>
        <a:bodyPr/>
        <a:lstStyle/>
        <a:p>
          <a:endParaRPr lang="en-US"/>
        </a:p>
      </dgm:t>
    </dgm:pt>
    <dgm:pt modelId="{1AD32075-88FE-4F17-AAF3-EC4BA1306EEF}" type="pres">
      <dgm:prSet presAssocID="{58625BAE-BE8E-4BAE-8104-93B52E2B29F7}" presName="txSpace" presStyleCnt="0"/>
      <dgm:spPr/>
    </dgm:pt>
    <dgm:pt modelId="{1B4EDE57-7755-401E-9BB0-B4BFD703656E}" type="pres">
      <dgm:prSet presAssocID="{58625BAE-BE8E-4BAE-8104-93B52E2B29F7}" presName="desTx" presStyleLbl="revTx" presStyleIdx="3" presStyleCnt="8">
        <dgm:presLayoutVars/>
      </dgm:prSet>
      <dgm:spPr/>
    </dgm:pt>
    <dgm:pt modelId="{7A90E0D8-651C-4C4E-9D89-51A276ACB246}" type="pres">
      <dgm:prSet presAssocID="{265E096F-CD7F-4032-9C83-7B30355B7B96}" presName="sibTrans" presStyleCnt="0"/>
      <dgm:spPr/>
    </dgm:pt>
    <dgm:pt modelId="{041C29B1-2E59-47B6-83BE-8D75B042D8AE}" type="pres">
      <dgm:prSet presAssocID="{DF7FB50C-985F-42B4-ABA0-B881C88E0E60}" presName="compNode" presStyleCnt="0"/>
      <dgm:spPr/>
    </dgm:pt>
    <dgm:pt modelId="{0A66F9E6-BEE8-4CC7-8053-C975EEA49492}" type="pres">
      <dgm:prSet presAssocID="{DF7FB50C-985F-42B4-ABA0-B881C88E0E60}" presName="iconRect" presStyleLbl="node1" presStyleIdx="2" presStyleCnt="4" custScaleX="180497" custScaleY="180496" custLinFactY="-80449"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Rating Star with solid fill"/>
        </a:ext>
      </dgm:extLst>
    </dgm:pt>
    <dgm:pt modelId="{2018BECF-B99C-4421-8B73-7BBCA5822D8A}" type="pres">
      <dgm:prSet presAssocID="{DF7FB50C-985F-42B4-ABA0-B881C88E0E60}" presName="iconSpace" presStyleCnt="0"/>
      <dgm:spPr/>
    </dgm:pt>
    <dgm:pt modelId="{C5840FC5-76C9-444B-B50E-AE3BB5181919}" type="pres">
      <dgm:prSet presAssocID="{DF7FB50C-985F-42B4-ABA0-B881C88E0E60}" presName="parTx" presStyleLbl="revTx" presStyleIdx="4" presStyleCnt="8" custScaleX="142760" custLinFactNeighborY="-82229">
        <dgm:presLayoutVars>
          <dgm:chMax val="0"/>
          <dgm:chPref val="0"/>
        </dgm:presLayoutVars>
      </dgm:prSet>
      <dgm:spPr/>
      <dgm:t>
        <a:bodyPr/>
        <a:lstStyle/>
        <a:p>
          <a:endParaRPr lang="en-US"/>
        </a:p>
      </dgm:t>
    </dgm:pt>
    <dgm:pt modelId="{D9160521-24C9-49CD-B74C-E1F96782947B}" type="pres">
      <dgm:prSet presAssocID="{DF7FB50C-985F-42B4-ABA0-B881C88E0E60}" presName="txSpace" presStyleCnt="0"/>
      <dgm:spPr/>
    </dgm:pt>
    <dgm:pt modelId="{33D7BF3F-329B-4844-84F4-C05DCAAC047A}" type="pres">
      <dgm:prSet presAssocID="{DF7FB50C-985F-42B4-ABA0-B881C88E0E60}" presName="desTx" presStyleLbl="revTx" presStyleIdx="5" presStyleCnt="8">
        <dgm:presLayoutVars/>
      </dgm:prSet>
      <dgm:spPr/>
    </dgm:pt>
    <dgm:pt modelId="{FED1EF79-DDA0-427C-9EF7-D87DD1B2D74A}" type="pres">
      <dgm:prSet presAssocID="{8FD36892-51C0-40C2-91EA-17AABAF325D3}" presName="sibTrans" presStyleCnt="0"/>
      <dgm:spPr/>
    </dgm:pt>
    <dgm:pt modelId="{A4E0EC8C-EB1C-4388-B5C9-4C9B0B20CF3B}" type="pres">
      <dgm:prSet presAssocID="{13E96705-4FFE-4BA0-97A7-8D3CD17717B6}" presName="compNode" presStyleCnt="0"/>
      <dgm:spPr/>
    </dgm:pt>
    <dgm:pt modelId="{AD2F21E7-1DE2-4C4E-B657-29907E4F78BD}" type="pres">
      <dgm:prSet presAssocID="{13E96705-4FFE-4BA0-97A7-8D3CD17717B6}" presName="iconRect" presStyleLbl="node1" presStyleIdx="3" presStyleCnt="4" custScaleX="180497" custScaleY="180496" custLinFactY="-80449" custLinFactNeighborY="-100000"/>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xmlns="" id="0" name="" descr="Key with solid fill"/>
        </a:ext>
      </dgm:extLst>
    </dgm:pt>
    <dgm:pt modelId="{F7A89273-8B40-4F7B-9FA2-9F6D0E6ECBB4}" type="pres">
      <dgm:prSet presAssocID="{13E96705-4FFE-4BA0-97A7-8D3CD17717B6}" presName="iconSpace" presStyleCnt="0"/>
      <dgm:spPr/>
    </dgm:pt>
    <dgm:pt modelId="{90AC295B-AC17-4499-8032-3A3B93B3322B}" type="pres">
      <dgm:prSet presAssocID="{13E96705-4FFE-4BA0-97A7-8D3CD17717B6}" presName="parTx" presStyleLbl="revTx" presStyleIdx="6" presStyleCnt="8" custScaleX="115153" custLinFactNeighborY="-82229">
        <dgm:presLayoutVars>
          <dgm:chMax val="0"/>
          <dgm:chPref val="0"/>
        </dgm:presLayoutVars>
      </dgm:prSet>
      <dgm:spPr/>
      <dgm:t>
        <a:bodyPr/>
        <a:lstStyle/>
        <a:p>
          <a:endParaRPr lang="en-US"/>
        </a:p>
      </dgm:t>
    </dgm:pt>
    <dgm:pt modelId="{2BAE8D89-108F-4E17-A884-1C3F7D2856A0}" type="pres">
      <dgm:prSet presAssocID="{13E96705-4FFE-4BA0-97A7-8D3CD17717B6}" presName="txSpace" presStyleCnt="0"/>
      <dgm:spPr/>
    </dgm:pt>
    <dgm:pt modelId="{BC593157-FECA-4FFB-A26B-CD0E3BB0D754}" type="pres">
      <dgm:prSet presAssocID="{13E96705-4FFE-4BA0-97A7-8D3CD17717B6}" presName="desTx" presStyleLbl="revTx" presStyleIdx="7" presStyleCnt="8">
        <dgm:presLayoutVars/>
      </dgm:prSet>
      <dgm:spPr/>
    </dgm:pt>
  </dgm:ptLst>
  <dgm:cxnLst>
    <dgm:cxn modelId="{6BBB8CAE-5BAE-4994-9BAA-49B33222768E}" type="presOf" srcId="{029F9952-BB87-4827-A0AA-600C9CEA20E7}" destId="{AF0CDC01-AA1A-4B60-940A-D2EB3BA7B7C6}" srcOrd="0" destOrd="0" presId="urn:microsoft.com/office/officeart/2018/5/layout/CenteredIconLabelDescriptionList"/>
    <dgm:cxn modelId="{A4E81416-0FE0-45E5-9056-E555F8FB0612}" srcId="{C30E9B42-B4A0-4FFF-904B-D6A350BBFDA3}" destId="{58625BAE-BE8E-4BAE-8104-93B52E2B29F7}" srcOrd="1" destOrd="0" parTransId="{0753C6A1-61C1-4EE6-BF1E-556F6D3F2007}" sibTransId="{265E096F-CD7F-4032-9C83-7B30355B7B96}"/>
    <dgm:cxn modelId="{2657A747-5C5A-4FF8-9404-71E453EC0456}" type="presOf" srcId="{DF7FB50C-985F-42B4-ABA0-B881C88E0E60}" destId="{C5840FC5-76C9-444B-B50E-AE3BB5181919}" srcOrd="0" destOrd="0" presId="urn:microsoft.com/office/officeart/2018/5/layout/CenteredIconLabelDescriptionList"/>
    <dgm:cxn modelId="{964B6D3E-617B-4F9A-AC05-1558B2B7EFFA}" srcId="{C30E9B42-B4A0-4FFF-904B-D6A350BBFDA3}" destId="{13E96705-4FFE-4BA0-97A7-8D3CD17717B6}" srcOrd="3" destOrd="0" parTransId="{2266D0AE-5A72-4633-9045-1FFE24DD630B}" sibTransId="{13F920FB-B098-4F92-B283-E70887ECC503}"/>
    <dgm:cxn modelId="{815B4FA8-2AD5-4AAB-A58A-35FECC1CCE49}" type="presOf" srcId="{13E96705-4FFE-4BA0-97A7-8D3CD17717B6}" destId="{90AC295B-AC17-4499-8032-3A3B93B3322B}" srcOrd="0" destOrd="0" presId="urn:microsoft.com/office/officeart/2018/5/layout/CenteredIconLabelDescriptionList"/>
    <dgm:cxn modelId="{593DF5E6-ECD4-4F7A-A6B1-FF7F1C861EC2}" type="presOf" srcId="{58625BAE-BE8E-4BAE-8104-93B52E2B29F7}" destId="{6186CBD9-F1B6-4172-A6D9-E1DF7CD27477}" srcOrd="0" destOrd="0" presId="urn:microsoft.com/office/officeart/2018/5/layout/CenteredIconLabelDescriptionList"/>
    <dgm:cxn modelId="{3DB2E8DC-683D-47F3-B534-4AFE9BD65E80}" srcId="{C30E9B42-B4A0-4FFF-904B-D6A350BBFDA3}" destId="{DF7FB50C-985F-42B4-ABA0-B881C88E0E60}" srcOrd="2" destOrd="0" parTransId="{26C6F428-4FC5-4ADD-B5D7-F33E8685971C}" sibTransId="{8FD36892-51C0-40C2-91EA-17AABAF325D3}"/>
    <dgm:cxn modelId="{90A925E2-C509-4180-84E0-657079BF90CF}" srcId="{C30E9B42-B4A0-4FFF-904B-D6A350BBFDA3}" destId="{029F9952-BB87-4827-A0AA-600C9CEA20E7}" srcOrd="0" destOrd="0" parTransId="{81649D00-7A1F-49C8-A80E-F780E1FBCFD4}" sibTransId="{00D5F054-FE43-4B4C-995F-31F436CC3163}"/>
    <dgm:cxn modelId="{E9AF7F0A-8C39-4530-AA0D-768BEA6AB7E4}" type="presOf" srcId="{C30E9B42-B4A0-4FFF-904B-D6A350BBFDA3}" destId="{85736B76-A094-40C9-AF0A-2E8606DA0365}" srcOrd="0" destOrd="0" presId="urn:microsoft.com/office/officeart/2018/5/layout/CenteredIconLabelDescriptionList"/>
    <dgm:cxn modelId="{0CC886C8-8759-4142-9779-6ADC32CC74C4}" type="presParOf" srcId="{85736B76-A094-40C9-AF0A-2E8606DA0365}" destId="{927369EC-A5E9-46EF-A521-8F985D09AF4C}" srcOrd="0" destOrd="0" presId="urn:microsoft.com/office/officeart/2018/5/layout/CenteredIconLabelDescriptionList"/>
    <dgm:cxn modelId="{B6ECD881-9507-46C2-AD75-6E2CCF56CFD0}" type="presParOf" srcId="{927369EC-A5E9-46EF-A521-8F985D09AF4C}" destId="{CE49A57A-0044-46AE-8FCA-DE0E94A81E84}" srcOrd="0" destOrd="0" presId="urn:microsoft.com/office/officeart/2018/5/layout/CenteredIconLabelDescriptionList"/>
    <dgm:cxn modelId="{471D56D7-8CB9-443F-9898-55B6516A927E}" type="presParOf" srcId="{927369EC-A5E9-46EF-A521-8F985D09AF4C}" destId="{AA91B81D-FEB2-4410-B646-491B1B0EA526}" srcOrd="1" destOrd="0" presId="urn:microsoft.com/office/officeart/2018/5/layout/CenteredIconLabelDescriptionList"/>
    <dgm:cxn modelId="{2DBAF13D-AE54-42E1-9578-DA4BCCBF0C11}" type="presParOf" srcId="{927369EC-A5E9-46EF-A521-8F985D09AF4C}" destId="{AF0CDC01-AA1A-4B60-940A-D2EB3BA7B7C6}" srcOrd="2" destOrd="0" presId="urn:microsoft.com/office/officeart/2018/5/layout/CenteredIconLabelDescriptionList"/>
    <dgm:cxn modelId="{774C93D0-5D8B-46A7-8610-2079F707AE04}" type="presParOf" srcId="{927369EC-A5E9-46EF-A521-8F985D09AF4C}" destId="{E8F40077-C60E-4714-83FB-7E65D3AF7614}" srcOrd="3" destOrd="0" presId="urn:microsoft.com/office/officeart/2018/5/layout/CenteredIconLabelDescriptionList"/>
    <dgm:cxn modelId="{19FF48A2-0AF6-4E3B-AEE1-7EC4D59E51D5}" type="presParOf" srcId="{927369EC-A5E9-46EF-A521-8F985D09AF4C}" destId="{5FA25DBA-44B4-48A7-B584-1486AB5FE996}" srcOrd="4" destOrd="0" presId="urn:microsoft.com/office/officeart/2018/5/layout/CenteredIconLabelDescriptionList"/>
    <dgm:cxn modelId="{7BAE0230-BD6C-433B-A584-BFA76D6F45F9}" type="presParOf" srcId="{85736B76-A094-40C9-AF0A-2E8606DA0365}" destId="{919885EB-DB48-4D51-A51F-164241B3264E}" srcOrd="1" destOrd="0" presId="urn:microsoft.com/office/officeart/2018/5/layout/CenteredIconLabelDescriptionList"/>
    <dgm:cxn modelId="{91DB0323-AB09-4DFF-AE57-930861C5B533}" type="presParOf" srcId="{85736B76-A094-40C9-AF0A-2E8606DA0365}" destId="{BF1BEC71-046D-411E-A762-E30D20AACD16}" srcOrd="2" destOrd="0" presId="urn:microsoft.com/office/officeart/2018/5/layout/CenteredIconLabelDescriptionList"/>
    <dgm:cxn modelId="{155EBDF5-ED9E-4AD9-8CCC-2BE70E2FE241}" type="presParOf" srcId="{BF1BEC71-046D-411E-A762-E30D20AACD16}" destId="{39957A49-F685-42DA-BEB8-9A68EB4721C6}" srcOrd="0" destOrd="0" presId="urn:microsoft.com/office/officeart/2018/5/layout/CenteredIconLabelDescriptionList"/>
    <dgm:cxn modelId="{7FF93010-B28B-4356-8100-2B8588F21BE0}" type="presParOf" srcId="{BF1BEC71-046D-411E-A762-E30D20AACD16}" destId="{85D57BA3-D55E-4F3A-B581-C4BABE9EA5E6}" srcOrd="1" destOrd="0" presId="urn:microsoft.com/office/officeart/2018/5/layout/CenteredIconLabelDescriptionList"/>
    <dgm:cxn modelId="{E7963D0D-D021-4215-BB51-1D910FFCD9A9}" type="presParOf" srcId="{BF1BEC71-046D-411E-A762-E30D20AACD16}" destId="{6186CBD9-F1B6-4172-A6D9-E1DF7CD27477}" srcOrd="2" destOrd="0" presId="urn:microsoft.com/office/officeart/2018/5/layout/CenteredIconLabelDescriptionList"/>
    <dgm:cxn modelId="{37306CD4-F3CD-443C-BF2D-E10FCC2518F0}" type="presParOf" srcId="{BF1BEC71-046D-411E-A762-E30D20AACD16}" destId="{1AD32075-88FE-4F17-AAF3-EC4BA1306EEF}" srcOrd="3" destOrd="0" presId="urn:microsoft.com/office/officeart/2018/5/layout/CenteredIconLabelDescriptionList"/>
    <dgm:cxn modelId="{2153ED7B-A541-4457-9A9A-685E8BE3C6AD}" type="presParOf" srcId="{BF1BEC71-046D-411E-A762-E30D20AACD16}" destId="{1B4EDE57-7755-401E-9BB0-B4BFD703656E}" srcOrd="4" destOrd="0" presId="urn:microsoft.com/office/officeart/2018/5/layout/CenteredIconLabelDescriptionList"/>
    <dgm:cxn modelId="{FE3DD17A-F5C2-40D9-9AD2-224E8A9BFAD2}" type="presParOf" srcId="{85736B76-A094-40C9-AF0A-2E8606DA0365}" destId="{7A90E0D8-651C-4C4E-9D89-51A276ACB246}" srcOrd="3" destOrd="0" presId="urn:microsoft.com/office/officeart/2018/5/layout/CenteredIconLabelDescriptionList"/>
    <dgm:cxn modelId="{6C659B5F-F596-4F04-AD82-ABC6C7106F73}" type="presParOf" srcId="{85736B76-A094-40C9-AF0A-2E8606DA0365}" destId="{041C29B1-2E59-47B6-83BE-8D75B042D8AE}" srcOrd="4" destOrd="0" presId="urn:microsoft.com/office/officeart/2018/5/layout/CenteredIconLabelDescriptionList"/>
    <dgm:cxn modelId="{BFFDE3C7-082B-4287-AC41-80968E94D66F}" type="presParOf" srcId="{041C29B1-2E59-47B6-83BE-8D75B042D8AE}" destId="{0A66F9E6-BEE8-4CC7-8053-C975EEA49492}" srcOrd="0" destOrd="0" presId="urn:microsoft.com/office/officeart/2018/5/layout/CenteredIconLabelDescriptionList"/>
    <dgm:cxn modelId="{9F3264B2-DEA7-4655-AD59-8D99C1F8BA81}" type="presParOf" srcId="{041C29B1-2E59-47B6-83BE-8D75B042D8AE}" destId="{2018BECF-B99C-4421-8B73-7BBCA5822D8A}" srcOrd="1" destOrd="0" presId="urn:microsoft.com/office/officeart/2018/5/layout/CenteredIconLabelDescriptionList"/>
    <dgm:cxn modelId="{D56C5550-1382-4358-8EE7-73CF58C6BB9B}" type="presParOf" srcId="{041C29B1-2E59-47B6-83BE-8D75B042D8AE}" destId="{C5840FC5-76C9-444B-B50E-AE3BB5181919}" srcOrd="2" destOrd="0" presId="urn:microsoft.com/office/officeart/2018/5/layout/CenteredIconLabelDescriptionList"/>
    <dgm:cxn modelId="{60CCCD52-9680-4AD7-B4A6-FFADD54A72B7}" type="presParOf" srcId="{041C29B1-2E59-47B6-83BE-8D75B042D8AE}" destId="{D9160521-24C9-49CD-B74C-E1F96782947B}" srcOrd="3" destOrd="0" presId="urn:microsoft.com/office/officeart/2018/5/layout/CenteredIconLabelDescriptionList"/>
    <dgm:cxn modelId="{DD91CF1F-1952-42C5-9EAC-17E0515649AC}" type="presParOf" srcId="{041C29B1-2E59-47B6-83BE-8D75B042D8AE}" destId="{33D7BF3F-329B-4844-84F4-C05DCAAC047A}" srcOrd="4" destOrd="0" presId="urn:microsoft.com/office/officeart/2018/5/layout/CenteredIconLabelDescriptionList"/>
    <dgm:cxn modelId="{5DB0697C-1BB4-45A5-B027-C45E202713C6}" type="presParOf" srcId="{85736B76-A094-40C9-AF0A-2E8606DA0365}" destId="{FED1EF79-DDA0-427C-9EF7-D87DD1B2D74A}" srcOrd="5" destOrd="0" presId="urn:microsoft.com/office/officeart/2018/5/layout/CenteredIconLabelDescriptionList"/>
    <dgm:cxn modelId="{DD356D49-CBFA-4E7D-84C4-CD9432DDAFDC}" type="presParOf" srcId="{85736B76-A094-40C9-AF0A-2E8606DA0365}" destId="{A4E0EC8C-EB1C-4388-B5C9-4C9B0B20CF3B}" srcOrd="6" destOrd="0" presId="urn:microsoft.com/office/officeart/2018/5/layout/CenteredIconLabelDescriptionList"/>
    <dgm:cxn modelId="{A37222A5-0D8D-4442-860F-6274789523F8}" type="presParOf" srcId="{A4E0EC8C-EB1C-4388-B5C9-4C9B0B20CF3B}" destId="{AD2F21E7-1DE2-4C4E-B657-29907E4F78BD}" srcOrd="0" destOrd="0" presId="urn:microsoft.com/office/officeart/2018/5/layout/CenteredIconLabelDescriptionList"/>
    <dgm:cxn modelId="{3614D826-D7D8-49C5-A25A-9A40418DE384}" type="presParOf" srcId="{A4E0EC8C-EB1C-4388-B5C9-4C9B0B20CF3B}" destId="{F7A89273-8B40-4F7B-9FA2-9F6D0E6ECBB4}" srcOrd="1" destOrd="0" presId="urn:microsoft.com/office/officeart/2018/5/layout/CenteredIconLabelDescriptionList"/>
    <dgm:cxn modelId="{E1366B80-1710-42C6-BE16-CD242FB3FD1C}" type="presParOf" srcId="{A4E0EC8C-EB1C-4388-B5C9-4C9B0B20CF3B}" destId="{90AC295B-AC17-4499-8032-3A3B93B3322B}" srcOrd="2" destOrd="0" presId="urn:microsoft.com/office/officeart/2018/5/layout/CenteredIconLabelDescriptionList"/>
    <dgm:cxn modelId="{D90AE765-922A-4290-ADA9-AC605C980645}" type="presParOf" srcId="{A4E0EC8C-EB1C-4388-B5C9-4C9B0B20CF3B}" destId="{2BAE8D89-108F-4E17-A884-1C3F7D2856A0}" srcOrd="3" destOrd="0" presId="urn:microsoft.com/office/officeart/2018/5/layout/CenteredIconLabelDescriptionList"/>
    <dgm:cxn modelId="{4225E081-073C-4F70-8983-A701796A2573}" type="presParOf" srcId="{A4E0EC8C-EB1C-4388-B5C9-4C9B0B20CF3B}" destId="{BC593157-FECA-4FFB-A26B-CD0E3BB0D754}" srcOrd="4" destOrd="0" presId="urn:microsoft.com/office/officeart/2018/5/layout/Centered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0E9B42-B4A0-4FFF-904B-D6A350BBFDA3}"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29F9952-BB87-4827-A0AA-600C9CEA20E7}">
      <dgm:prSet custT="1"/>
      <dgm:spPr/>
      <dgm:t>
        <a:bodyPr/>
        <a:lstStyle/>
        <a:p>
          <a:pPr>
            <a:lnSpc>
              <a:spcPct val="100000"/>
            </a:lnSpc>
            <a:defRPr b="1"/>
          </a:pPr>
          <a:r>
            <a:rPr lang="en-GB" sz="1800" dirty="0">
              <a:latin typeface="Cambria" panose="02040503050406030204" pitchFamily="18" charset="0"/>
              <a:ea typeface="Cambria" panose="02040503050406030204" pitchFamily="18" charset="0"/>
            </a:rPr>
            <a:t>Lack of transparency</a:t>
          </a:r>
          <a:endParaRPr lang="en-US" sz="1800" dirty="0">
            <a:latin typeface="Cambria" panose="02040503050406030204" pitchFamily="18" charset="0"/>
            <a:ea typeface="Cambria" panose="02040503050406030204" pitchFamily="18" charset="0"/>
          </a:endParaRPr>
        </a:p>
      </dgm:t>
    </dgm:pt>
    <dgm:pt modelId="{81649D00-7A1F-49C8-A80E-F780E1FBCFD4}" type="parTrans" cxnId="{90A925E2-C509-4180-84E0-657079BF90CF}">
      <dgm:prSet/>
      <dgm:spPr/>
      <dgm:t>
        <a:bodyPr/>
        <a:lstStyle/>
        <a:p>
          <a:endParaRPr lang="en-US"/>
        </a:p>
      </dgm:t>
    </dgm:pt>
    <dgm:pt modelId="{00D5F054-FE43-4B4C-995F-31F436CC3163}" type="sibTrans" cxnId="{90A925E2-C509-4180-84E0-657079BF90CF}">
      <dgm:prSet/>
      <dgm:spPr/>
      <dgm:t>
        <a:bodyPr/>
        <a:lstStyle/>
        <a:p>
          <a:endParaRPr lang="en-US"/>
        </a:p>
      </dgm:t>
    </dgm:pt>
    <dgm:pt modelId="{58625BAE-BE8E-4BAE-8104-93B52E2B29F7}">
      <dgm:prSet custT="1"/>
      <dgm:spPr/>
      <dgm:t>
        <a:bodyPr/>
        <a:lstStyle/>
        <a:p>
          <a:pPr>
            <a:lnSpc>
              <a:spcPct val="100000"/>
            </a:lnSpc>
            <a:defRPr b="1"/>
          </a:pPr>
          <a:r>
            <a:rPr lang="en-GB" sz="1800" dirty="0">
              <a:latin typeface="Cambria" panose="02040503050406030204" pitchFamily="18" charset="0"/>
              <a:ea typeface="Cambria" panose="02040503050406030204" pitchFamily="18" charset="0"/>
            </a:rPr>
            <a:t>Confidentiality issues</a:t>
          </a:r>
          <a:endParaRPr lang="en-US" sz="1800" dirty="0">
            <a:latin typeface="Cambria" panose="02040503050406030204" pitchFamily="18" charset="0"/>
            <a:ea typeface="Cambria" panose="02040503050406030204" pitchFamily="18" charset="0"/>
          </a:endParaRPr>
        </a:p>
      </dgm:t>
    </dgm:pt>
    <dgm:pt modelId="{0753C6A1-61C1-4EE6-BF1E-556F6D3F2007}" type="parTrans" cxnId="{A4E81416-0FE0-45E5-9056-E555F8FB0612}">
      <dgm:prSet/>
      <dgm:spPr/>
      <dgm:t>
        <a:bodyPr/>
        <a:lstStyle/>
        <a:p>
          <a:endParaRPr lang="en-US"/>
        </a:p>
      </dgm:t>
    </dgm:pt>
    <dgm:pt modelId="{265E096F-CD7F-4032-9C83-7B30355B7B96}" type="sibTrans" cxnId="{A4E81416-0FE0-45E5-9056-E555F8FB0612}">
      <dgm:prSet/>
      <dgm:spPr/>
      <dgm:t>
        <a:bodyPr/>
        <a:lstStyle/>
        <a:p>
          <a:endParaRPr lang="en-US"/>
        </a:p>
      </dgm:t>
    </dgm:pt>
    <dgm:pt modelId="{DF7FB50C-985F-42B4-ABA0-B881C88E0E60}">
      <dgm:prSet custT="1"/>
      <dgm:spPr/>
      <dgm:t>
        <a:bodyPr/>
        <a:lstStyle/>
        <a:p>
          <a:pPr>
            <a:lnSpc>
              <a:spcPct val="100000"/>
            </a:lnSpc>
            <a:defRPr b="1"/>
          </a:pPr>
          <a:r>
            <a:rPr lang="en-GB" sz="1800" dirty="0">
              <a:latin typeface="Cambria" panose="02040503050406030204" pitchFamily="18" charset="0"/>
              <a:ea typeface="Cambria" panose="02040503050406030204" pitchFamily="18" charset="0"/>
            </a:rPr>
            <a:t>Hallucinations</a:t>
          </a:r>
          <a:endParaRPr lang="en-US" sz="1800" dirty="0">
            <a:latin typeface="Cambria" panose="02040503050406030204" pitchFamily="18" charset="0"/>
            <a:ea typeface="Cambria" panose="02040503050406030204" pitchFamily="18" charset="0"/>
          </a:endParaRPr>
        </a:p>
      </dgm:t>
    </dgm:pt>
    <dgm:pt modelId="{26C6F428-4FC5-4ADD-B5D7-F33E8685971C}" type="parTrans" cxnId="{3DB2E8DC-683D-47F3-B534-4AFE9BD65E80}">
      <dgm:prSet/>
      <dgm:spPr/>
      <dgm:t>
        <a:bodyPr/>
        <a:lstStyle/>
        <a:p>
          <a:endParaRPr lang="en-US"/>
        </a:p>
      </dgm:t>
    </dgm:pt>
    <dgm:pt modelId="{8FD36892-51C0-40C2-91EA-17AABAF325D3}" type="sibTrans" cxnId="{3DB2E8DC-683D-47F3-B534-4AFE9BD65E80}">
      <dgm:prSet/>
      <dgm:spPr/>
      <dgm:t>
        <a:bodyPr/>
        <a:lstStyle/>
        <a:p>
          <a:endParaRPr lang="en-US"/>
        </a:p>
      </dgm:t>
    </dgm:pt>
    <dgm:pt modelId="{13E96705-4FFE-4BA0-97A7-8D3CD17717B6}">
      <dgm:prSet custT="1"/>
      <dgm:spPr/>
      <dgm:t>
        <a:bodyPr/>
        <a:lstStyle/>
        <a:p>
          <a:pPr>
            <a:lnSpc>
              <a:spcPct val="100000"/>
            </a:lnSpc>
            <a:defRPr b="1"/>
          </a:pPr>
          <a:r>
            <a:rPr lang="en-GB" sz="1800" dirty="0">
              <a:latin typeface="Cambria" panose="02040503050406030204" pitchFamily="18" charset="0"/>
              <a:ea typeface="Cambria" panose="02040503050406030204" pitchFamily="18" charset="0"/>
            </a:rPr>
            <a:t>Bias</a:t>
          </a:r>
          <a:endParaRPr lang="en-US" sz="1800" dirty="0">
            <a:latin typeface="Cambria" panose="02040503050406030204" pitchFamily="18" charset="0"/>
            <a:ea typeface="Cambria" panose="02040503050406030204" pitchFamily="18" charset="0"/>
          </a:endParaRPr>
        </a:p>
      </dgm:t>
    </dgm:pt>
    <dgm:pt modelId="{2266D0AE-5A72-4633-9045-1FFE24DD630B}" type="parTrans" cxnId="{964B6D3E-617B-4F9A-AC05-1558B2B7EFFA}">
      <dgm:prSet/>
      <dgm:spPr/>
      <dgm:t>
        <a:bodyPr/>
        <a:lstStyle/>
        <a:p>
          <a:endParaRPr lang="en-US"/>
        </a:p>
      </dgm:t>
    </dgm:pt>
    <dgm:pt modelId="{13F920FB-B098-4F92-B283-E70887ECC503}" type="sibTrans" cxnId="{964B6D3E-617B-4F9A-AC05-1558B2B7EFFA}">
      <dgm:prSet/>
      <dgm:spPr/>
      <dgm:t>
        <a:bodyPr/>
        <a:lstStyle/>
        <a:p>
          <a:endParaRPr lang="en-US"/>
        </a:p>
      </dgm:t>
    </dgm:pt>
    <dgm:pt modelId="{CB5748D4-5823-46A6-9606-49D33575DC7F}">
      <dgm:prSet custT="1"/>
      <dgm:spPr/>
      <dgm:t>
        <a:bodyPr/>
        <a:lstStyle/>
        <a:p>
          <a:pPr>
            <a:lnSpc>
              <a:spcPct val="100000"/>
            </a:lnSpc>
            <a:defRPr b="1"/>
          </a:pPr>
          <a:r>
            <a:rPr lang="en-GB" sz="1800" dirty="0">
              <a:latin typeface="Cambria" panose="02040503050406030204" pitchFamily="18" charset="0"/>
              <a:ea typeface="Cambria" panose="02040503050406030204" pitchFamily="18" charset="0"/>
            </a:rPr>
            <a:t>Papermills</a:t>
          </a:r>
          <a:endParaRPr lang="en-US" sz="1800" dirty="0">
            <a:latin typeface="Cambria" panose="02040503050406030204" pitchFamily="18" charset="0"/>
            <a:ea typeface="Cambria" panose="02040503050406030204" pitchFamily="18" charset="0"/>
          </a:endParaRPr>
        </a:p>
      </dgm:t>
    </dgm:pt>
    <dgm:pt modelId="{763E1AE9-DB3F-4475-94E7-CDFDB5DC01F1}" type="parTrans" cxnId="{EE80D626-1C11-4FFA-A278-0E208E03D221}">
      <dgm:prSet/>
      <dgm:spPr/>
      <dgm:t>
        <a:bodyPr/>
        <a:lstStyle/>
        <a:p>
          <a:endParaRPr lang="en-US"/>
        </a:p>
      </dgm:t>
    </dgm:pt>
    <dgm:pt modelId="{D3A40EAB-3D9D-44D4-976B-C087DDBD8CCC}" type="sibTrans" cxnId="{EE80D626-1C11-4FFA-A278-0E208E03D221}">
      <dgm:prSet/>
      <dgm:spPr/>
      <dgm:t>
        <a:bodyPr/>
        <a:lstStyle/>
        <a:p>
          <a:endParaRPr lang="en-US"/>
        </a:p>
      </dgm:t>
    </dgm:pt>
    <dgm:pt modelId="{85736B76-A094-40C9-AF0A-2E8606DA0365}" type="pres">
      <dgm:prSet presAssocID="{C30E9B42-B4A0-4FFF-904B-D6A350BBFDA3}" presName="root" presStyleCnt="0">
        <dgm:presLayoutVars>
          <dgm:dir/>
          <dgm:resizeHandles val="exact"/>
        </dgm:presLayoutVars>
      </dgm:prSet>
      <dgm:spPr/>
      <dgm:t>
        <a:bodyPr/>
        <a:lstStyle/>
        <a:p>
          <a:endParaRPr lang="en-US"/>
        </a:p>
      </dgm:t>
    </dgm:pt>
    <dgm:pt modelId="{927369EC-A5E9-46EF-A521-8F985D09AF4C}" type="pres">
      <dgm:prSet presAssocID="{029F9952-BB87-4827-A0AA-600C9CEA20E7}" presName="compNode" presStyleCnt="0"/>
      <dgm:spPr/>
    </dgm:pt>
    <dgm:pt modelId="{CE49A57A-0044-46AE-8FCA-DE0E94A81E84}" type="pres">
      <dgm:prSet presAssocID="{029F9952-BB87-4827-A0AA-600C9CEA20E7}" presName="iconRect" presStyleLbl="node1" presStyleIdx="0" presStyleCnt="5" custScaleX="183961" custScaleY="177518" custLinFactY="-63142" custLinFactNeighborY="-100000"/>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Eye Scan with solid fill"/>
        </a:ext>
      </dgm:extLst>
    </dgm:pt>
    <dgm:pt modelId="{AA91B81D-FEB2-4410-B646-491B1B0EA526}" type="pres">
      <dgm:prSet presAssocID="{029F9952-BB87-4827-A0AA-600C9CEA20E7}" presName="iconSpace" presStyleCnt="0"/>
      <dgm:spPr/>
    </dgm:pt>
    <dgm:pt modelId="{AF0CDC01-AA1A-4B60-940A-D2EB3BA7B7C6}" type="pres">
      <dgm:prSet presAssocID="{029F9952-BB87-4827-A0AA-600C9CEA20E7}" presName="parTx" presStyleLbl="revTx" presStyleIdx="0" presStyleCnt="10" custLinFactNeighborY="-55928">
        <dgm:presLayoutVars>
          <dgm:chMax val="0"/>
          <dgm:chPref val="0"/>
        </dgm:presLayoutVars>
      </dgm:prSet>
      <dgm:spPr/>
      <dgm:t>
        <a:bodyPr/>
        <a:lstStyle/>
        <a:p>
          <a:endParaRPr lang="en-US"/>
        </a:p>
      </dgm:t>
    </dgm:pt>
    <dgm:pt modelId="{E8F40077-C60E-4714-83FB-7E65D3AF7614}" type="pres">
      <dgm:prSet presAssocID="{029F9952-BB87-4827-A0AA-600C9CEA20E7}" presName="txSpace" presStyleCnt="0"/>
      <dgm:spPr/>
    </dgm:pt>
    <dgm:pt modelId="{5FA25DBA-44B4-48A7-B584-1486AB5FE996}" type="pres">
      <dgm:prSet presAssocID="{029F9952-BB87-4827-A0AA-600C9CEA20E7}" presName="desTx" presStyleLbl="revTx" presStyleIdx="1" presStyleCnt="10">
        <dgm:presLayoutVars/>
      </dgm:prSet>
      <dgm:spPr/>
    </dgm:pt>
    <dgm:pt modelId="{919885EB-DB48-4D51-A51F-164241B3264E}" type="pres">
      <dgm:prSet presAssocID="{00D5F054-FE43-4B4C-995F-31F436CC3163}" presName="sibTrans" presStyleCnt="0"/>
      <dgm:spPr/>
    </dgm:pt>
    <dgm:pt modelId="{BF1BEC71-046D-411E-A762-E30D20AACD16}" type="pres">
      <dgm:prSet presAssocID="{58625BAE-BE8E-4BAE-8104-93B52E2B29F7}" presName="compNode" presStyleCnt="0"/>
      <dgm:spPr/>
    </dgm:pt>
    <dgm:pt modelId="{39957A49-F685-42DA-BEB8-9A68EB4721C6}" type="pres">
      <dgm:prSet presAssocID="{58625BAE-BE8E-4BAE-8104-93B52E2B29F7}" presName="iconRect" presStyleLbl="node1" presStyleIdx="1" presStyleCnt="5" custScaleX="183961" custScaleY="177518" custLinFactY="-63142" custLinFactNeighborY="-100000"/>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Lock"/>
        </a:ext>
      </dgm:extLst>
    </dgm:pt>
    <dgm:pt modelId="{85D57BA3-D55E-4F3A-B581-C4BABE9EA5E6}" type="pres">
      <dgm:prSet presAssocID="{58625BAE-BE8E-4BAE-8104-93B52E2B29F7}" presName="iconSpace" presStyleCnt="0"/>
      <dgm:spPr/>
    </dgm:pt>
    <dgm:pt modelId="{6186CBD9-F1B6-4172-A6D9-E1DF7CD27477}" type="pres">
      <dgm:prSet presAssocID="{58625BAE-BE8E-4BAE-8104-93B52E2B29F7}" presName="parTx" presStyleLbl="revTx" presStyleIdx="2" presStyleCnt="10" custScaleX="110763" custLinFactNeighborY="-55928">
        <dgm:presLayoutVars>
          <dgm:chMax val="0"/>
          <dgm:chPref val="0"/>
        </dgm:presLayoutVars>
      </dgm:prSet>
      <dgm:spPr/>
      <dgm:t>
        <a:bodyPr/>
        <a:lstStyle/>
        <a:p>
          <a:endParaRPr lang="en-US"/>
        </a:p>
      </dgm:t>
    </dgm:pt>
    <dgm:pt modelId="{1AD32075-88FE-4F17-AAF3-EC4BA1306EEF}" type="pres">
      <dgm:prSet presAssocID="{58625BAE-BE8E-4BAE-8104-93B52E2B29F7}" presName="txSpace" presStyleCnt="0"/>
      <dgm:spPr/>
    </dgm:pt>
    <dgm:pt modelId="{1B4EDE57-7755-401E-9BB0-B4BFD703656E}" type="pres">
      <dgm:prSet presAssocID="{58625BAE-BE8E-4BAE-8104-93B52E2B29F7}" presName="desTx" presStyleLbl="revTx" presStyleIdx="3" presStyleCnt="10">
        <dgm:presLayoutVars/>
      </dgm:prSet>
      <dgm:spPr/>
    </dgm:pt>
    <dgm:pt modelId="{7A90E0D8-651C-4C4E-9D89-51A276ACB246}" type="pres">
      <dgm:prSet presAssocID="{265E096F-CD7F-4032-9C83-7B30355B7B96}" presName="sibTrans" presStyleCnt="0"/>
      <dgm:spPr/>
    </dgm:pt>
    <dgm:pt modelId="{041C29B1-2E59-47B6-83BE-8D75B042D8AE}" type="pres">
      <dgm:prSet presAssocID="{DF7FB50C-985F-42B4-ABA0-B881C88E0E60}" presName="compNode" presStyleCnt="0"/>
      <dgm:spPr/>
    </dgm:pt>
    <dgm:pt modelId="{0A66F9E6-BEE8-4CC7-8053-C975EEA49492}" type="pres">
      <dgm:prSet presAssocID="{DF7FB50C-985F-42B4-ABA0-B881C88E0E60}" presName="iconRect" presStyleLbl="node1" presStyleIdx="2" presStyleCnt="5" custScaleX="183961" custScaleY="177518" custLinFactY="-63142" custLinFactNeighborY="-100000"/>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Thought bubble with solid fill"/>
        </a:ext>
      </dgm:extLst>
    </dgm:pt>
    <dgm:pt modelId="{2018BECF-B99C-4421-8B73-7BBCA5822D8A}" type="pres">
      <dgm:prSet presAssocID="{DF7FB50C-985F-42B4-ABA0-B881C88E0E60}" presName="iconSpace" presStyleCnt="0"/>
      <dgm:spPr/>
    </dgm:pt>
    <dgm:pt modelId="{C5840FC5-76C9-444B-B50E-AE3BB5181919}" type="pres">
      <dgm:prSet presAssocID="{DF7FB50C-985F-42B4-ABA0-B881C88E0E60}" presName="parTx" presStyleLbl="revTx" presStyleIdx="4" presStyleCnt="10" custScaleX="115769" custLinFactNeighborY="-55928">
        <dgm:presLayoutVars>
          <dgm:chMax val="0"/>
          <dgm:chPref val="0"/>
        </dgm:presLayoutVars>
      </dgm:prSet>
      <dgm:spPr/>
      <dgm:t>
        <a:bodyPr/>
        <a:lstStyle/>
        <a:p>
          <a:endParaRPr lang="en-US"/>
        </a:p>
      </dgm:t>
    </dgm:pt>
    <dgm:pt modelId="{D9160521-24C9-49CD-B74C-E1F96782947B}" type="pres">
      <dgm:prSet presAssocID="{DF7FB50C-985F-42B4-ABA0-B881C88E0E60}" presName="txSpace" presStyleCnt="0"/>
      <dgm:spPr/>
    </dgm:pt>
    <dgm:pt modelId="{33D7BF3F-329B-4844-84F4-C05DCAAC047A}" type="pres">
      <dgm:prSet presAssocID="{DF7FB50C-985F-42B4-ABA0-B881C88E0E60}" presName="desTx" presStyleLbl="revTx" presStyleIdx="5" presStyleCnt="10">
        <dgm:presLayoutVars/>
      </dgm:prSet>
      <dgm:spPr/>
    </dgm:pt>
    <dgm:pt modelId="{FED1EF79-DDA0-427C-9EF7-D87DD1B2D74A}" type="pres">
      <dgm:prSet presAssocID="{8FD36892-51C0-40C2-91EA-17AABAF325D3}" presName="sibTrans" presStyleCnt="0"/>
      <dgm:spPr/>
    </dgm:pt>
    <dgm:pt modelId="{A4E0EC8C-EB1C-4388-B5C9-4C9B0B20CF3B}" type="pres">
      <dgm:prSet presAssocID="{13E96705-4FFE-4BA0-97A7-8D3CD17717B6}" presName="compNode" presStyleCnt="0"/>
      <dgm:spPr/>
    </dgm:pt>
    <dgm:pt modelId="{AD2F21E7-1DE2-4C4E-B657-29907E4F78BD}" type="pres">
      <dgm:prSet presAssocID="{13E96705-4FFE-4BA0-97A7-8D3CD17717B6}" presName="iconRect" presStyleLbl="node1" presStyleIdx="3" presStyleCnt="5" custScaleX="183961" custScaleY="177518" custLinFactY="-63142" custLinFactNeighborX="-34212" custLinFactNeighborY="-100000"/>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xmlns="" id="0" name="" descr="Head with Gears"/>
        </a:ext>
      </dgm:extLst>
    </dgm:pt>
    <dgm:pt modelId="{F7A89273-8B40-4F7B-9FA2-9F6D0E6ECBB4}" type="pres">
      <dgm:prSet presAssocID="{13E96705-4FFE-4BA0-97A7-8D3CD17717B6}" presName="iconSpace" presStyleCnt="0"/>
      <dgm:spPr/>
    </dgm:pt>
    <dgm:pt modelId="{90AC295B-AC17-4499-8032-3A3B93B3322B}" type="pres">
      <dgm:prSet presAssocID="{13E96705-4FFE-4BA0-97A7-8D3CD17717B6}" presName="parTx" presStyleLbl="revTx" presStyleIdx="6" presStyleCnt="10" custLinFactNeighborX="-11974" custLinFactNeighborY="-55928">
        <dgm:presLayoutVars>
          <dgm:chMax val="0"/>
          <dgm:chPref val="0"/>
        </dgm:presLayoutVars>
      </dgm:prSet>
      <dgm:spPr/>
      <dgm:t>
        <a:bodyPr/>
        <a:lstStyle/>
        <a:p>
          <a:endParaRPr lang="en-US"/>
        </a:p>
      </dgm:t>
    </dgm:pt>
    <dgm:pt modelId="{2BAE8D89-108F-4E17-A884-1C3F7D2856A0}" type="pres">
      <dgm:prSet presAssocID="{13E96705-4FFE-4BA0-97A7-8D3CD17717B6}" presName="txSpace" presStyleCnt="0"/>
      <dgm:spPr/>
    </dgm:pt>
    <dgm:pt modelId="{BC593157-FECA-4FFB-A26B-CD0E3BB0D754}" type="pres">
      <dgm:prSet presAssocID="{13E96705-4FFE-4BA0-97A7-8D3CD17717B6}" presName="desTx" presStyleLbl="revTx" presStyleIdx="7" presStyleCnt="10">
        <dgm:presLayoutVars/>
      </dgm:prSet>
      <dgm:spPr/>
    </dgm:pt>
    <dgm:pt modelId="{57A6245C-FD28-4BBF-A2BE-A0D3D8D5320A}" type="pres">
      <dgm:prSet presAssocID="{13F920FB-B098-4F92-B283-E70887ECC503}" presName="sibTrans" presStyleCnt="0"/>
      <dgm:spPr/>
    </dgm:pt>
    <dgm:pt modelId="{D77D052C-E9F6-4746-A50B-D71F8BD63026}" type="pres">
      <dgm:prSet presAssocID="{CB5748D4-5823-46A6-9606-49D33575DC7F}" presName="compNode" presStyleCnt="0"/>
      <dgm:spPr/>
    </dgm:pt>
    <dgm:pt modelId="{28BB256B-49F2-4479-9EF9-3D3890EF0670}" type="pres">
      <dgm:prSet presAssocID="{CB5748D4-5823-46A6-9606-49D33575DC7F}" presName="iconRect" presStyleLbl="node1" presStyleIdx="4" presStyleCnt="5" custScaleX="183961" custScaleY="177518" custLinFactY="-63142" custLinFactNeighborY="-100000"/>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xmlns="" id="0" name="" descr="Printer"/>
        </a:ext>
      </dgm:extLst>
    </dgm:pt>
    <dgm:pt modelId="{97E1D826-2832-4DBE-A399-E2260A36A0E2}" type="pres">
      <dgm:prSet presAssocID="{CB5748D4-5823-46A6-9606-49D33575DC7F}" presName="iconSpace" presStyleCnt="0"/>
      <dgm:spPr/>
    </dgm:pt>
    <dgm:pt modelId="{5992237C-2C9F-4F46-A938-0C47FF0AD6E7}" type="pres">
      <dgm:prSet presAssocID="{CB5748D4-5823-46A6-9606-49D33575DC7F}" presName="parTx" presStyleLbl="revTx" presStyleIdx="8" presStyleCnt="10" custLinFactNeighborY="-55928">
        <dgm:presLayoutVars>
          <dgm:chMax val="0"/>
          <dgm:chPref val="0"/>
        </dgm:presLayoutVars>
      </dgm:prSet>
      <dgm:spPr/>
      <dgm:t>
        <a:bodyPr/>
        <a:lstStyle/>
        <a:p>
          <a:endParaRPr lang="en-US"/>
        </a:p>
      </dgm:t>
    </dgm:pt>
    <dgm:pt modelId="{FCA5FF5E-1ABE-4CA8-989D-AE36C3D5964D}" type="pres">
      <dgm:prSet presAssocID="{CB5748D4-5823-46A6-9606-49D33575DC7F}" presName="txSpace" presStyleCnt="0"/>
      <dgm:spPr/>
    </dgm:pt>
    <dgm:pt modelId="{712B9303-0004-426B-ABBF-2D828182A0D1}" type="pres">
      <dgm:prSet presAssocID="{CB5748D4-5823-46A6-9606-49D33575DC7F}" presName="desTx" presStyleLbl="revTx" presStyleIdx="9" presStyleCnt="10">
        <dgm:presLayoutVars/>
      </dgm:prSet>
      <dgm:spPr/>
    </dgm:pt>
  </dgm:ptLst>
  <dgm:cxnLst>
    <dgm:cxn modelId="{815B4FA8-2AD5-4AAB-A58A-35FECC1CCE49}" type="presOf" srcId="{13E96705-4FFE-4BA0-97A7-8D3CD17717B6}" destId="{90AC295B-AC17-4499-8032-3A3B93B3322B}" srcOrd="0" destOrd="0" presId="urn:microsoft.com/office/officeart/2018/5/layout/CenteredIconLabelDescriptionList"/>
    <dgm:cxn modelId="{EE80D626-1C11-4FFA-A278-0E208E03D221}" srcId="{C30E9B42-B4A0-4FFF-904B-D6A350BBFDA3}" destId="{CB5748D4-5823-46A6-9606-49D33575DC7F}" srcOrd="4" destOrd="0" parTransId="{763E1AE9-DB3F-4475-94E7-CDFDB5DC01F1}" sibTransId="{D3A40EAB-3D9D-44D4-976B-C087DDBD8CCC}"/>
    <dgm:cxn modelId="{2657A747-5C5A-4FF8-9404-71E453EC0456}" type="presOf" srcId="{DF7FB50C-985F-42B4-ABA0-B881C88E0E60}" destId="{C5840FC5-76C9-444B-B50E-AE3BB5181919}" srcOrd="0" destOrd="0" presId="urn:microsoft.com/office/officeart/2018/5/layout/CenteredIconLabelDescriptionList"/>
    <dgm:cxn modelId="{593DF5E6-ECD4-4F7A-A6B1-FF7F1C861EC2}" type="presOf" srcId="{58625BAE-BE8E-4BAE-8104-93B52E2B29F7}" destId="{6186CBD9-F1B6-4172-A6D9-E1DF7CD27477}" srcOrd="0" destOrd="0" presId="urn:microsoft.com/office/officeart/2018/5/layout/CenteredIconLabelDescriptionList"/>
    <dgm:cxn modelId="{A4E81416-0FE0-45E5-9056-E555F8FB0612}" srcId="{C30E9B42-B4A0-4FFF-904B-D6A350BBFDA3}" destId="{58625BAE-BE8E-4BAE-8104-93B52E2B29F7}" srcOrd="1" destOrd="0" parTransId="{0753C6A1-61C1-4EE6-BF1E-556F6D3F2007}" sibTransId="{265E096F-CD7F-4032-9C83-7B30355B7B96}"/>
    <dgm:cxn modelId="{3DB2E8DC-683D-47F3-B534-4AFE9BD65E80}" srcId="{C30E9B42-B4A0-4FFF-904B-D6A350BBFDA3}" destId="{DF7FB50C-985F-42B4-ABA0-B881C88E0E60}" srcOrd="2" destOrd="0" parTransId="{26C6F428-4FC5-4ADD-B5D7-F33E8685971C}" sibTransId="{8FD36892-51C0-40C2-91EA-17AABAF325D3}"/>
    <dgm:cxn modelId="{964B6D3E-617B-4F9A-AC05-1558B2B7EFFA}" srcId="{C30E9B42-B4A0-4FFF-904B-D6A350BBFDA3}" destId="{13E96705-4FFE-4BA0-97A7-8D3CD17717B6}" srcOrd="3" destOrd="0" parTransId="{2266D0AE-5A72-4633-9045-1FFE24DD630B}" sibTransId="{13F920FB-B098-4F92-B283-E70887ECC503}"/>
    <dgm:cxn modelId="{90A925E2-C509-4180-84E0-657079BF90CF}" srcId="{C30E9B42-B4A0-4FFF-904B-D6A350BBFDA3}" destId="{029F9952-BB87-4827-A0AA-600C9CEA20E7}" srcOrd="0" destOrd="0" parTransId="{81649D00-7A1F-49C8-A80E-F780E1FBCFD4}" sibTransId="{00D5F054-FE43-4B4C-995F-31F436CC3163}"/>
    <dgm:cxn modelId="{6BBB8CAE-5BAE-4994-9BAA-49B33222768E}" type="presOf" srcId="{029F9952-BB87-4827-A0AA-600C9CEA20E7}" destId="{AF0CDC01-AA1A-4B60-940A-D2EB3BA7B7C6}" srcOrd="0" destOrd="0" presId="urn:microsoft.com/office/officeart/2018/5/layout/CenteredIconLabelDescriptionList"/>
    <dgm:cxn modelId="{AD60E897-98A7-4E91-B96E-1E50ACAF0DB6}" type="presOf" srcId="{CB5748D4-5823-46A6-9606-49D33575DC7F}" destId="{5992237C-2C9F-4F46-A938-0C47FF0AD6E7}" srcOrd="0" destOrd="0" presId="urn:microsoft.com/office/officeart/2018/5/layout/CenteredIconLabelDescriptionList"/>
    <dgm:cxn modelId="{E9AF7F0A-8C39-4530-AA0D-768BEA6AB7E4}" type="presOf" srcId="{C30E9B42-B4A0-4FFF-904B-D6A350BBFDA3}" destId="{85736B76-A094-40C9-AF0A-2E8606DA0365}" srcOrd="0" destOrd="0" presId="urn:microsoft.com/office/officeart/2018/5/layout/CenteredIconLabelDescriptionList"/>
    <dgm:cxn modelId="{0CC886C8-8759-4142-9779-6ADC32CC74C4}" type="presParOf" srcId="{85736B76-A094-40C9-AF0A-2E8606DA0365}" destId="{927369EC-A5E9-46EF-A521-8F985D09AF4C}" srcOrd="0" destOrd="0" presId="urn:microsoft.com/office/officeart/2018/5/layout/CenteredIconLabelDescriptionList"/>
    <dgm:cxn modelId="{B6ECD881-9507-46C2-AD75-6E2CCF56CFD0}" type="presParOf" srcId="{927369EC-A5E9-46EF-A521-8F985D09AF4C}" destId="{CE49A57A-0044-46AE-8FCA-DE0E94A81E84}" srcOrd="0" destOrd="0" presId="urn:microsoft.com/office/officeart/2018/5/layout/CenteredIconLabelDescriptionList"/>
    <dgm:cxn modelId="{471D56D7-8CB9-443F-9898-55B6516A927E}" type="presParOf" srcId="{927369EC-A5E9-46EF-A521-8F985D09AF4C}" destId="{AA91B81D-FEB2-4410-B646-491B1B0EA526}" srcOrd="1" destOrd="0" presId="urn:microsoft.com/office/officeart/2018/5/layout/CenteredIconLabelDescriptionList"/>
    <dgm:cxn modelId="{2DBAF13D-AE54-42E1-9578-DA4BCCBF0C11}" type="presParOf" srcId="{927369EC-A5E9-46EF-A521-8F985D09AF4C}" destId="{AF0CDC01-AA1A-4B60-940A-D2EB3BA7B7C6}" srcOrd="2" destOrd="0" presId="urn:microsoft.com/office/officeart/2018/5/layout/CenteredIconLabelDescriptionList"/>
    <dgm:cxn modelId="{774C93D0-5D8B-46A7-8610-2079F707AE04}" type="presParOf" srcId="{927369EC-A5E9-46EF-A521-8F985D09AF4C}" destId="{E8F40077-C60E-4714-83FB-7E65D3AF7614}" srcOrd="3" destOrd="0" presId="urn:microsoft.com/office/officeart/2018/5/layout/CenteredIconLabelDescriptionList"/>
    <dgm:cxn modelId="{19FF48A2-0AF6-4E3B-AEE1-7EC4D59E51D5}" type="presParOf" srcId="{927369EC-A5E9-46EF-A521-8F985D09AF4C}" destId="{5FA25DBA-44B4-48A7-B584-1486AB5FE996}" srcOrd="4" destOrd="0" presId="urn:microsoft.com/office/officeart/2018/5/layout/CenteredIconLabelDescriptionList"/>
    <dgm:cxn modelId="{7BAE0230-BD6C-433B-A584-BFA76D6F45F9}" type="presParOf" srcId="{85736B76-A094-40C9-AF0A-2E8606DA0365}" destId="{919885EB-DB48-4D51-A51F-164241B3264E}" srcOrd="1" destOrd="0" presId="urn:microsoft.com/office/officeart/2018/5/layout/CenteredIconLabelDescriptionList"/>
    <dgm:cxn modelId="{91DB0323-AB09-4DFF-AE57-930861C5B533}" type="presParOf" srcId="{85736B76-A094-40C9-AF0A-2E8606DA0365}" destId="{BF1BEC71-046D-411E-A762-E30D20AACD16}" srcOrd="2" destOrd="0" presId="urn:microsoft.com/office/officeart/2018/5/layout/CenteredIconLabelDescriptionList"/>
    <dgm:cxn modelId="{155EBDF5-ED9E-4AD9-8CCC-2BE70E2FE241}" type="presParOf" srcId="{BF1BEC71-046D-411E-A762-E30D20AACD16}" destId="{39957A49-F685-42DA-BEB8-9A68EB4721C6}" srcOrd="0" destOrd="0" presId="urn:microsoft.com/office/officeart/2018/5/layout/CenteredIconLabelDescriptionList"/>
    <dgm:cxn modelId="{7FF93010-B28B-4356-8100-2B8588F21BE0}" type="presParOf" srcId="{BF1BEC71-046D-411E-A762-E30D20AACD16}" destId="{85D57BA3-D55E-4F3A-B581-C4BABE9EA5E6}" srcOrd="1" destOrd="0" presId="urn:microsoft.com/office/officeart/2018/5/layout/CenteredIconLabelDescriptionList"/>
    <dgm:cxn modelId="{E7963D0D-D021-4215-BB51-1D910FFCD9A9}" type="presParOf" srcId="{BF1BEC71-046D-411E-A762-E30D20AACD16}" destId="{6186CBD9-F1B6-4172-A6D9-E1DF7CD27477}" srcOrd="2" destOrd="0" presId="urn:microsoft.com/office/officeart/2018/5/layout/CenteredIconLabelDescriptionList"/>
    <dgm:cxn modelId="{37306CD4-F3CD-443C-BF2D-E10FCC2518F0}" type="presParOf" srcId="{BF1BEC71-046D-411E-A762-E30D20AACD16}" destId="{1AD32075-88FE-4F17-AAF3-EC4BA1306EEF}" srcOrd="3" destOrd="0" presId="urn:microsoft.com/office/officeart/2018/5/layout/CenteredIconLabelDescriptionList"/>
    <dgm:cxn modelId="{2153ED7B-A541-4457-9A9A-685E8BE3C6AD}" type="presParOf" srcId="{BF1BEC71-046D-411E-A762-E30D20AACD16}" destId="{1B4EDE57-7755-401E-9BB0-B4BFD703656E}" srcOrd="4" destOrd="0" presId="urn:microsoft.com/office/officeart/2018/5/layout/CenteredIconLabelDescriptionList"/>
    <dgm:cxn modelId="{FE3DD17A-F5C2-40D9-9AD2-224E8A9BFAD2}" type="presParOf" srcId="{85736B76-A094-40C9-AF0A-2E8606DA0365}" destId="{7A90E0D8-651C-4C4E-9D89-51A276ACB246}" srcOrd="3" destOrd="0" presId="urn:microsoft.com/office/officeart/2018/5/layout/CenteredIconLabelDescriptionList"/>
    <dgm:cxn modelId="{6C659B5F-F596-4F04-AD82-ABC6C7106F73}" type="presParOf" srcId="{85736B76-A094-40C9-AF0A-2E8606DA0365}" destId="{041C29B1-2E59-47B6-83BE-8D75B042D8AE}" srcOrd="4" destOrd="0" presId="urn:microsoft.com/office/officeart/2018/5/layout/CenteredIconLabelDescriptionList"/>
    <dgm:cxn modelId="{BFFDE3C7-082B-4287-AC41-80968E94D66F}" type="presParOf" srcId="{041C29B1-2E59-47B6-83BE-8D75B042D8AE}" destId="{0A66F9E6-BEE8-4CC7-8053-C975EEA49492}" srcOrd="0" destOrd="0" presId="urn:microsoft.com/office/officeart/2018/5/layout/CenteredIconLabelDescriptionList"/>
    <dgm:cxn modelId="{9F3264B2-DEA7-4655-AD59-8D99C1F8BA81}" type="presParOf" srcId="{041C29B1-2E59-47B6-83BE-8D75B042D8AE}" destId="{2018BECF-B99C-4421-8B73-7BBCA5822D8A}" srcOrd="1" destOrd="0" presId="urn:microsoft.com/office/officeart/2018/5/layout/CenteredIconLabelDescriptionList"/>
    <dgm:cxn modelId="{D56C5550-1382-4358-8EE7-73CF58C6BB9B}" type="presParOf" srcId="{041C29B1-2E59-47B6-83BE-8D75B042D8AE}" destId="{C5840FC5-76C9-444B-B50E-AE3BB5181919}" srcOrd="2" destOrd="0" presId="urn:microsoft.com/office/officeart/2018/5/layout/CenteredIconLabelDescriptionList"/>
    <dgm:cxn modelId="{60CCCD52-9680-4AD7-B4A6-FFADD54A72B7}" type="presParOf" srcId="{041C29B1-2E59-47B6-83BE-8D75B042D8AE}" destId="{D9160521-24C9-49CD-B74C-E1F96782947B}" srcOrd="3" destOrd="0" presId="urn:microsoft.com/office/officeart/2018/5/layout/CenteredIconLabelDescriptionList"/>
    <dgm:cxn modelId="{DD91CF1F-1952-42C5-9EAC-17E0515649AC}" type="presParOf" srcId="{041C29B1-2E59-47B6-83BE-8D75B042D8AE}" destId="{33D7BF3F-329B-4844-84F4-C05DCAAC047A}" srcOrd="4" destOrd="0" presId="urn:microsoft.com/office/officeart/2018/5/layout/CenteredIconLabelDescriptionList"/>
    <dgm:cxn modelId="{5DB0697C-1BB4-45A5-B027-C45E202713C6}" type="presParOf" srcId="{85736B76-A094-40C9-AF0A-2E8606DA0365}" destId="{FED1EF79-DDA0-427C-9EF7-D87DD1B2D74A}" srcOrd="5" destOrd="0" presId="urn:microsoft.com/office/officeart/2018/5/layout/CenteredIconLabelDescriptionList"/>
    <dgm:cxn modelId="{DD356D49-CBFA-4E7D-84C4-CD9432DDAFDC}" type="presParOf" srcId="{85736B76-A094-40C9-AF0A-2E8606DA0365}" destId="{A4E0EC8C-EB1C-4388-B5C9-4C9B0B20CF3B}" srcOrd="6" destOrd="0" presId="urn:microsoft.com/office/officeart/2018/5/layout/CenteredIconLabelDescriptionList"/>
    <dgm:cxn modelId="{A37222A5-0D8D-4442-860F-6274789523F8}" type="presParOf" srcId="{A4E0EC8C-EB1C-4388-B5C9-4C9B0B20CF3B}" destId="{AD2F21E7-1DE2-4C4E-B657-29907E4F78BD}" srcOrd="0" destOrd="0" presId="urn:microsoft.com/office/officeart/2018/5/layout/CenteredIconLabelDescriptionList"/>
    <dgm:cxn modelId="{3614D826-D7D8-49C5-A25A-9A40418DE384}" type="presParOf" srcId="{A4E0EC8C-EB1C-4388-B5C9-4C9B0B20CF3B}" destId="{F7A89273-8B40-4F7B-9FA2-9F6D0E6ECBB4}" srcOrd="1" destOrd="0" presId="urn:microsoft.com/office/officeart/2018/5/layout/CenteredIconLabelDescriptionList"/>
    <dgm:cxn modelId="{E1366B80-1710-42C6-BE16-CD242FB3FD1C}" type="presParOf" srcId="{A4E0EC8C-EB1C-4388-B5C9-4C9B0B20CF3B}" destId="{90AC295B-AC17-4499-8032-3A3B93B3322B}" srcOrd="2" destOrd="0" presId="urn:microsoft.com/office/officeart/2018/5/layout/CenteredIconLabelDescriptionList"/>
    <dgm:cxn modelId="{D90AE765-922A-4290-ADA9-AC605C980645}" type="presParOf" srcId="{A4E0EC8C-EB1C-4388-B5C9-4C9B0B20CF3B}" destId="{2BAE8D89-108F-4E17-A884-1C3F7D2856A0}" srcOrd="3" destOrd="0" presId="urn:microsoft.com/office/officeart/2018/5/layout/CenteredIconLabelDescriptionList"/>
    <dgm:cxn modelId="{4225E081-073C-4F70-8983-A701796A2573}" type="presParOf" srcId="{A4E0EC8C-EB1C-4388-B5C9-4C9B0B20CF3B}" destId="{BC593157-FECA-4FFB-A26B-CD0E3BB0D754}" srcOrd="4" destOrd="0" presId="urn:microsoft.com/office/officeart/2018/5/layout/CenteredIconLabelDescriptionList"/>
    <dgm:cxn modelId="{5FA21723-A872-4A79-BDAB-59F3953B593C}" type="presParOf" srcId="{85736B76-A094-40C9-AF0A-2E8606DA0365}" destId="{57A6245C-FD28-4BBF-A2BE-A0D3D8D5320A}" srcOrd="7" destOrd="0" presId="urn:microsoft.com/office/officeart/2018/5/layout/CenteredIconLabelDescriptionList"/>
    <dgm:cxn modelId="{B20F1E21-5564-492E-8226-E412105BD385}" type="presParOf" srcId="{85736B76-A094-40C9-AF0A-2E8606DA0365}" destId="{D77D052C-E9F6-4746-A50B-D71F8BD63026}" srcOrd="8" destOrd="0" presId="urn:microsoft.com/office/officeart/2018/5/layout/CenteredIconLabelDescriptionList"/>
    <dgm:cxn modelId="{3DA3AF6E-9403-4AC0-ABA1-998EF36D9B62}" type="presParOf" srcId="{D77D052C-E9F6-4746-A50B-D71F8BD63026}" destId="{28BB256B-49F2-4479-9EF9-3D3890EF0670}" srcOrd="0" destOrd="0" presId="urn:microsoft.com/office/officeart/2018/5/layout/CenteredIconLabelDescriptionList"/>
    <dgm:cxn modelId="{37462ABF-FFCA-49DC-902A-6A03CB2172F5}" type="presParOf" srcId="{D77D052C-E9F6-4746-A50B-D71F8BD63026}" destId="{97E1D826-2832-4DBE-A399-E2260A36A0E2}" srcOrd="1" destOrd="0" presId="urn:microsoft.com/office/officeart/2018/5/layout/CenteredIconLabelDescriptionList"/>
    <dgm:cxn modelId="{BBE1B214-BC64-421C-86FC-485BDF60E3C9}" type="presParOf" srcId="{D77D052C-E9F6-4746-A50B-D71F8BD63026}" destId="{5992237C-2C9F-4F46-A938-0C47FF0AD6E7}" srcOrd="2" destOrd="0" presId="urn:microsoft.com/office/officeart/2018/5/layout/CenteredIconLabelDescriptionList"/>
    <dgm:cxn modelId="{7DE2E254-4428-444D-8EE5-06B2B27C32FE}" type="presParOf" srcId="{D77D052C-E9F6-4746-A50B-D71F8BD63026}" destId="{FCA5FF5E-1ABE-4CA8-989D-AE36C3D5964D}" srcOrd="3" destOrd="0" presId="urn:microsoft.com/office/officeart/2018/5/layout/CenteredIconLabelDescriptionList"/>
    <dgm:cxn modelId="{6FFBADC7-DAC8-4762-B32B-5C39F9C49B7C}" type="presParOf" srcId="{D77D052C-E9F6-4746-A50B-D71F8BD63026}" destId="{712B9303-0004-426B-ABBF-2D828182A0D1}" srcOrd="4" destOrd="0" presId="urn:microsoft.com/office/officeart/2018/5/layout/CenteredIconLabelDescription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4AA84B-5F80-4A67-BC95-A0D79C861582}">
      <dsp:nvSpPr>
        <dsp:cNvPr id="0" name=""/>
        <dsp:cNvSpPr/>
      </dsp:nvSpPr>
      <dsp:spPr>
        <a:xfrm>
          <a:off x="74609" y="26551"/>
          <a:ext cx="817892" cy="817892"/>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A38D98-9FB3-4D2C-9558-884584B7FC69}">
      <dsp:nvSpPr>
        <dsp:cNvPr id="0" name=""/>
        <dsp:cNvSpPr/>
      </dsp:nvSpPr>
      <dsp:spPr>
        <a:xfrm>
          <a:off x="0" y="864752"/>
          <a:ext cx="1134246" cy="60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Authors</a:t>
          </a:r>
          <a:endParaRPr lang="en-US" sz="2000" kern="1200" dirty="0">
            <a:latin typeface="Cambria" panose="02040503050406030204" pitchFamily="18" charset="0"/>
            <a:ea typeface="Cambria" panose="02040503050406030204" pitchFamily="18" charset="0"/>
          </a:endParaRPr>
        </a:p>
      </dsp:txBody>
      <dsp:txXfrm>
        <a:off x="0" y="864752"/>
        <a:ext cx="1134246" cy="603054"/>
      </dsp:txXfrm>
    </dsp:sp>
    <dsp:sp modelId="{E8862666-AD69-4472-BDED-D67CF1C6820E}">
      <dsp:nvSpPr>
        <dsp:cNvPr id="0" name=""/>
        <dsp:cNvSpPr/>
      </dsp:nvSpPr>
      <dsp:spPr>
        <a:xfrm>
          <a:off x="701013" y="2456089"/>
          <a:ext cx="1531022" cy="19072"/>
        </a:xfrm>
        <a:prstGeom prst="rect">
          <a:avLst/>
        </a:prstGeom>
        <a:noFill/>
        <a:ln>
          <a:noFill/>
        </a:ln>
        <a:effectLst/>
      </dsp:spPr>
      <dsp:style>
        <a:lnRef idx="0">
          <a:scrgbClr r="0" g="0" b="0"/>
        </a:lnRef>
        <a:fillRef idx="0">
          <a:scrgbClr r="0" g="0" b="0"/>
        </a:fillRef>
        <a:effectRef idx="0">
          <a:scrgbClr r="0" g="0" b="0"/>
        </a:effectRef>
        <a:fontRef idx="minor"/>
      </dsp:style>
    </dsp:sp>
    <dsp:sp modelId="{A9CFD594-734B-47CD-A6FE-E1C5FCB9EF7C}">
      <dsp:nvSpPr>
        <dsp:cNvPr id="0" name=""/>
        <dsp:cNvSpPr/>
      </dsp:nvSpPr>
      <dsp:spPr>
        <a:xfrm>
          <a:off x="3235978" y="26551"/>
          <a:ext cx="817892" cy="817892"/>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CB7643-12B6-44CE-AB0F-2B31001CC165}">
      <dsp:nvSpPr>
        <dsp:cNvPr id="0" name=""/>
        <dsp:cNvSpPr/>
      </dsp:nvSpPr>
      <dsp:spPr>
        <a:xfrm>
          <a:off x="2476490" y="864752"/>
          <a:ext cx="2336835" cy="60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Editors/Reviewers/Publishers</a:t>
          </a:r>
          <a:endParaRPr lang="en-US" sz="2000" kern="1200" dirty="0">
            <a:latin typeface="Cambria" panose="02040503050406030204" pitchFamily="18" charset="0"/>
            <a:ea typeface="Cambria" panose="02040503050406030204" pitchFamily="18" charset="0"/>
          </a:endParaRPr>
        </a:p>
      </dsp:txBody>
      <dsp:txXfrm>
        <a:off x="2476490" y="864752"/>
        <a:ext cx="2336835" cy="603054"/>
      </dsp:txXfrm>
    </dsp:sp>
    <dsp:sp modelId="{054D54D3-B847-4E16-85DC-E2AB8289E789}">
      <dsp:nvSpPr>
        <dsp:cNvPr id="0" name=""/>
        <dsp:cNvSpPr/>
      </dsp:nvSpPr>
      <dsp:spPr>
        <a:xfrm>
          <a:off x="2884805" y="2456089"/>
          <a:ext cx="2336835" cy="19072"/>
        </a:xfrm>
        <a:prstGeom prst="rect">
          <a:avLst/>
        </a:prstGeom>
        <a:noFill/>
        <a:ln>
          <a:noFill/>
        </a:ln>
        <a:effectLst/>
      </dsp:spPr>
      <dsp:style>
        <a:lnRef idx="0">
          <a:scrgbClr r="0" g="0" b="0"/>
        </a:lnRef>
        <a:fillRef idx="0">
          <a:scrgbClr r="0" g="0" b="0"/>
        </a:fillRef>
        <a:effectRef idx="0">
          <a:scrgbClr r="0" g="0" b="0"/>
        </a:effectRef>
        <a:fontRef idx="minor"/>
      </dsp:style>
    </dsp:sp>
    <dsp:sp modelId="{C9994796-49C7-4B68-B19C-29F6D3E4995F}">
      <dsp:nvSpPr>
        <dsp:cNvPr id="0" name=""/>
        <dsp:cNvSpPr/>
      </dsp:nvSpPr>
      <dsp:spPr>
        <a:xfrm>
          <a:off x="6261135" y="26551"/>
          <a:ext cx="817892" cy="817892"/>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77AB9D-34FD-4BDD-8DEC-90975D9F0CCE}">
      <dsp:nvSpPr>
        <dsp:cNvPr id="0" name=""/>
        <dsp:cNvSpPr/>
      </dsp:nvSpPr>
      <dsp:spPr>
        <a:xfrm>
          <a:off x="5501663" y="864752"/>
          <a:ext cx="2336835" cy="60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Readers/Publishers</a:t>
          </a:r>
          <a:endParaRPr lang="en-US" sz="2000" kern="1200" dirty="0">
            <a:latin typeface="Cambria" panose="02040503050406030204" pitchFamily="18" charset="0"/>
            <a:ea typeface="Cambria" panose="02040503050406030204" pitchFamily="18" charset="0"/>
          </a:endParaRPr>
        </a:p>
      </dsp:txBody>
      <dsp:txXfrm>
        <a:off x="5501663" y="864752"/>
        <a:ext cx="2336835" cy="603054"/>
      </dsp:txXfrm>
    </dsp:sp>
    <dsp:sp modelId="{C05F1FE3-DB47-4723-8389-C0267CE553C8}">
      <dsp:nvSpPr>
        <dsp:cNvPr id="0" name=""/>
        <dsp:cNvSpPr/>
      </dsp:nvSpPr>
      <dsp:spPr>
        <a:xfrm>
          <a:off x="5511735" y="2456089"/>
          <a:ext cx="2336835" cy="1907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9599F7-1222-4CF6-96C0-299010617CB3}">
      <dsp:nvSpPr>
        <dsp:cNvPr id="0" name=""/>
        <dsp:cNvSpPr/>
      </dsp:nvSpPr>
      <dsp:spPr>
        <a:xfrm>
          <a:off x="667804" y="606790"/>
          <a:ext cx="1145812" cy="1145812"/>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4000" b="-1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DC2B7F-A6E9-4ADB-B323-CA5B13CD71C7}">
      <dsp:nvSpPr>
        <dsp:cNvPr id="0" name=""/>
        <dsp:cNvSpPr/>
      </dsp:nvSpPr>
      <dsp:spPr>
        <a:xfrm>
          <a:off x="515391" y="1720573"/>
          <a:ext cx="1414685" cy="381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dirty="0">
              <a:latin typeface="Cambria" panose="02040503050406030204" pitchFamily="18" charset="0"/>
              <a:ea typeface="Cambria" panose="02040503050406030204" pitchFamily="18" charset="0"/>
            </a:rPr>
            <a:t>Writing</a:t>
          </a:r>
          <a:endParaRPr lang="en-US" sz="2000" kern="1200" dirty="0">
            <a:latin typeface="Cambria" panose="02040503050406030204" pitchFamily="18" charset="0"/>
            <a:ea typeface="Cambria" panose="02040503050406030204" pitchFamily="18" charset="0"/>
          </a:endParaRPr>
        </a:p>
      </dsp:txBody>
      <dsp:txXfrm>
        <a:off x="515391" y="1720573"/>
        <a:ext cx="1414685" cy="381943"/>
      </dsp:txXfrm>
    </dsp:sp>
    <dsp:sp modelId="{72D806A6-9CF8-42CA-A57D-A7043BE78EB3}">
      <dsp:nvSpPr>
        <dsp:cNvPr id="0" name=""/>
        <dsp:cNvSpPr/>
      </dsp:nvSpPr>
      <dsp:spPr>
        <a:xfrm>
          <a:off x="3196" y="2671764"/>
          <a:ext cx="3273750" cy="220480"/>
        </a:xfrm>
        <a:prstGeom prst="rect">
          <a:avLst/>
        </a:prstGeom>
        <a:noFill/>
        <a:ln>
          <a:noFill/>
        </a:ln>
        <a:effectLst/>
      </dsp:spPr>
      <dsp:style>
        <a:lnRef idx="0">
          <a:scrgbClr r="0" g="0" b="0"/>
        </a:lnRef>
        <a:fillRef idx="0">
          <a:scrgbClr r="0" g="0" b="0"/>
        </a:fillRef>
        <a:effectRef idx="0">
          <a:scrgbClr r="0" g="0" b="0"/>
        </a:effectRef>
        <a:fontRef idx="minor"/>
      </dsp:style>
    </dsp:sp>
    <dsp:sp modelId="{ACDABA97-E965-4D98-8A59-319BF5E5E574}">
      <dsp:nvSpPr>
        <dsp:cNvPr id="0" name=""/>
        <dsp:cNvSpPr/>
      </dsp:nvSpPr>
      <dsp:spPr>
        <a:xfrm>
          <a:off x="4913821" y="604925"/>
          <a:ext cx="1145812" cy="1145812"/>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47800-9399-49A3-8034-EC7EFB1DC83E}">
      <dsp:nvSpPr>
        <dsp:cNvPr id="0" name=""/>
        <dsp:cNvSpPr/>
      </dsp:nvSpPr>
      <dsp:spPr>
        <a:xfrm>
          <a:off x="3853049" y="1718739"/>
          <a:ext cx="3273750"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dirty="0">
              <a:latin typeface="Cambria" panose="02040503050406030204" pitchFamily="18" charset="0"/>
              <a:ea typeface="Cambria" panose="02040503050406030204" pitchFamily="18" charset="0"/>
            </a:rPr>
            <a:t>Journal selection</a:t>
          </a:r>
          <a:endParaRPr lang="en-US" sz="2000" kern="1200" dirty="0">
            <a:latin typeface="Cambria" panose="02040503050406030204" pitchFamily="18" charset="0"/>
            <a:ea typeface="Cambria" panose="02040503050406030204" pitchFamily="18" charset="0"/>
          </a:endParaRPr>
        </a:p>
      </dsp:txBody>
      <dsp:txXfrm>
        <a:off x="3853049" y="1718739"/>
        <a:ext cx="3273750" cy="491062"/>
      </dsp:txXfrm>
    </dsp:sp>
    <dsp:sp modelId="{2962AFFD-5CA2-4FE0-A833-45084EC1F3C4}">
      <dsp:nvSpPr>
        <dsp:cNvPr id="0" name=""/>
        <dsp:cNvSpPr/>
      </dsp:nvSpPr>
      <dsp:spPr>
        <a:xfrm>
          <a:off x="3849853" y="2666167"/>
          <a:ext cx="3273750" cy="2279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6B9EA5-DD1E-43CB-82A4-F96318721104}">
      <dsp:nvSpPr>
        <dsp:cNvPr id="0" name=""/>
        <dsp:cNvSpPr/>
      </dsp:nvSpPr>
      <dsp:spPr>
        <a:xfrm>
          <a:off x="1515657" y="76205"/>
          <a:ext cx="1108898" cy="110889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099FB7-4179-45F2-A4A9-3C8291373BC4}">
      <dsp:nvSpPr>
        <dsp:cNvPr id="0" name=""/>
        <dsp:cNvSpPr/>
      </dsp:nvSpPr>
      <dsp:spPr>
        <a:xfrm>
          <a:off x="64202" y="1177726"/>
          <a:ext cx="4041237" cy="49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Article screening &amp; quality control</a:t>
          </a:r>
          <a:endParaRPr lang="en-US" sz="2000" kern="1200" dirty="0">
            <a:latin typeface="Cambria" panose="02040503050406030204" pitchFamily="18" charset="0"/>
            <a:ea typeface="Cambria" panose="02040503050406030204" pitchFamily="18" charset="0"/>
          </a:endParaRPr>
        </a:p>
      </dsp:txBody>
      <dsp:txXfrm>
        <a:off x="64202" y="1177726"/>
        <a:ext cx="4041237" cy="490093"/>
      </dsp:txXfrm>
    </dsp:sp>
    <dsp:sp modelId="{974F02A2-1828-4888-ACB6-9BF1BCDCEAF8}">
      <dsp:nvSpPr>
        <dsp:cNvPr id="0" name=""/>
        <dsp:cNvSpPr/>
      </dsp:nvSpPr>
      <dsp:spPr>
        <a:xfrm>
          <a:off x="437664" y="2459692"/>
          <a:ext cx="3168281" cy="874"/>
        </a:xfrm>
        <a:prstGeom prst="rect">
          <a:avLst/>
        </a:prstGeom>
        <a:noFill/>
        <a:ln>
          <a:noFill/>
        </a:ln>
        <a:effectLst/>
      </dsp:spPr>
      <dsp:style>
        <a:lnRef idx="0">
          <a:scrgbClr r="0" g="0" b="0"/>
        </a:lnRef>
        <a:fillRef idx="0">
          <a:scrgbClr r="0" g="0" b="0"/>
        </a:fillRef>
        <a:effectRef idx="0">
          <a:scrgbClr r="0" g="0" b="0"/>
        </a:effectRef>
        <a:fontRef idx="minor"/>
      </dsp:style>
    </dsp:sp>
    <dsp:sp modelId="{879E660E-92B6-4141-8A4C-6A226E85ECA1}">
      <dsp:nvSpPr>
        <dsp:cNvPr id="0" name=""/>
        <dsp:cNvSpPr/>
      </dsp:nvSpPr>
      <dsp:spPr>
        <a:xfrm>
          <a:off x="5537229" y="76205"/>
          <a:ext cx="1108898" cy="110889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19E96-1547-460A-B0B6-007870BA8ED8}">
      <dsp:nvSpPr>
        <dsp:cNvPr id="0" name=""/>
        <dsp:cNvSpPr/>
      </dsp:nvSpPr>
      <dsp:spPr>
        <a:xfrm>
          <a:off x="4596872" y="1177726"/>
          <a:ext cx="3168281" cy="49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Alternate journal advice</a:t>
          </a:r>
          <a:endParaRPr lang="en-US" sz="2000" kern="1200" dirty="0">
            <a:latin typeface="Cambria" panose="02040503050406030204" pitchFamily="18" charset="0"/>
            <a:ea typeface="Cambria" panose="02040503050406030204" pitchFamily="18" charset="0"/>
          </a:endParaRPr>
        </a:p>
      </dsp:txBody>
      <dsp:txXfrm>
        <a:off x="4596872" y="1177726"/>
        <a:ext cx="3168281" cy="490093"/>
      </dsp:txXfrm>
    </dsp:sp>
    <dsp:sp modelId="{CD4828E6-734E-49F5-A6AE-03FFF5CD8FDD}">
      <dsp:nvSpPr>
        <dsp:cNvPr id="0" name=""/>
        <dsp:cNvSpPr/>
      </dsp:nvSpPr>
      <dsp:spPr>
        <a:xfrm>
          <a:off x="4596872" y="2459692"/>
          <a:ext cx="3168281" cy="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endParaRPr lang="en-US" sz="1700" kern="1200" dirty="0">
            <a:latin typeface="Cambria" panose="02040503050406030204" pitchFamily="18" charset="0"/>
            <a:ea typeface="Cambria" panose="02040503050406030204" pitchFamily="18" charset="0"/>
          </a:endParaRPr>
        </a:p>
      </dsp:txBody>
      <dsp:txXfrm>
        <a:off x="4596872" y="2459692"/>
        <a:ext cx="3168281" cy="87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011FDE-543E-4B69-A325-8E79DE7A4C50}">
      <dsp:nvSpPr>
        <dsp:cNvPr id="0" name=""/>
        <dsp:cNvSpPr/>
      </dsp:nvSpPr>
      <dsp:spPr>
        <a:xfrm>
          <a:off x="780107" y="23992"/>
          <a:ext cx="813585" cy="813585"/>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D9ABA-BA6A-4D6C-89E0-8883877CFFA0}">
      <dsp:nvSpPr>
        <dsp:cNvPr id="0" name=""/>
        <dsp:cNvSpPr/>
      </dsp:nvSpPr>
      <dsp:spPr>
        <a:xfrm>
          <a:off x="100717" y="990602"/>
          <a:ext cx="2324531" cy="59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Peer review</a:t>
          </a:r>
          <a:endParaRPr lang="en-US" sz="2000" kern="1200" dirty="0">
            <a:latin typeface="Cambria" panose="02040503050406030204" pitchFamily="18" charset="0"/>
            <a:ea typeface="Cambria" panose="02040503050406030204" pitchFamily="18" charset="0"/>
          </a:endParaRPr>
        </a:p>
      </dsp:txBody>
      <dsp:txXfrm>
        <a:off x="100717" y="990602"/>
        <a:ext cx="2324531" cy="599878"/>
      </dsp:txXfrm>
    </dsp:sp>
    <dsp:sp modelId="{F901D6B7-A83A-4152-9DC9-E053CB1DB73B}">
      <dsp:nvSpPr>
        <dsp:cNvPr id="0" name=""/>
        <dsp:cNvSpPr/>
      </dsp:nvSpPr>
      <dsp:spPr>
        <a:xfrm>
          <a:off x="2018" y="2419959"/>
          <a:ext cx="2324531" cy="5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100000"/>
            </a:lnSpc>
            <a:spcBef>
              <a:spcPct val="0"/>
            </a:spcBef>
            <a:spcAft>
              <a:spcPct val="35000"/>
            </a:spcAft>
          </a:pPr>
          <a:endParaRPr lang="en-US" sz="1700" kern="1200" dirty="0">
            <a:latin typeface="Cambria" panose="02040503050406030204" pitchFamily="18" charset="0"/>
            <a:ea typeface="Cambria" panose="02040503050406030204" pitchFamily="18" charset="0"/>
          </a:endParaRPr>
        </a:p>
      </dsp:txBody>
      <dsp:txXfrm>
        <a:off x="2018" y="2419959"/>
        <a:ext cx="2324531" cy="5925"/>
      </dsp:txXfrm>
    </dsp:sp>
    <dsp:sp modelId="{EE24F911-6735-41AC-BEAE-B3C3DF25B662}">
      <dsp:nvSpPr>
        <dsp:cNvPr id="0" name=""/>
        <dsp:cNvSpPr/>
      </dsp:nvSpPr>
      <dsp:spPr>
        <a:xfrm>
          <a:off x="3599510" y="23992"/>
          <a:ext cx="813585" cy="813585"/>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CF544-5ECB-4088-8B7F-7832F05D0177}">
      <dsp:nvSpPr>
        <dsp:cNvPr id="0" name=""/>
        <dsp:cNvSpPr/>
      </dsp:nvSpPr>
      <dsp:spPr>
        <a:xfrm>
          <a:off x="2869838" y="990602"/>
          <a:ext cx="2324531" cy="59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Copy editing &amp; reference checking</a:t>
          </a:r>
          <a:endParaRPr lang="en-US" sz="2000" kern="1200" dirty="0">
            <a:latin typeface="Cambria" panose="02040503050406030204" pitchFamily="18" charset="0"/>
            <a:ea typeface="Cambria" panose="02040503050406030204" pitchFamily="18" charset="0"/>
          </a:endParaRPr>
        </a:p>
      </dsp:txBody>
      <dsp:txXfrm>
        <a:off x="2869838" y="990602"/>
        <a:ext cx="2324531" cy="599878"/>
      </dsp:txXfrm>
    </dsp:sp>
    <dsp:sp modelId="{EB07C3D8-C264-4575-A6A6-03D00B1DAE54}">
      <dsp:nvSpPr>
        <dsp:cNvPr id="0" name=""/>
        <dsp:cNvSpPr/>
      </dsp:nvSpPr>
      <dsp:spPr>
        <a:xfrm>
          <a:off x="2733342" y="2419959"/>
          <a:ext cx="2324531" cy="5925"/>
        </a:xfrm>
        <a:prstGeom prst="rect">
          <a:avLst/>
        </a:prstGeom>
        <a:noFill/>
        <a:ln>
          <a:noFill/>
        </a:ln>
        <a:effectLst/>
      </dsp:spPr>
      <dsp:style>
        <a:lnRef idx="0">
          <a:scrgbClr r="0" g="0" b="0"/>
        </a:lnRef>
        <a:fillRef idx="0">
          <a:scrgbClr r="0" g="0" b="0"/>
        </a:fillRef>
        <a:effectRef idx="0">
          <a:scrgbClr r="0" g="0" b="0"/>
        </a:effectRef>
        <a:fontRef idx="minor"/>
      </dsp:style>
    </dsp:sp>
    <dsp:sp modelId="{741AE0F7-5B0D-42C7-9899-7C100BEE6187}">
      <dsp:nvSpPr>
        <dsp:cNvPr id="0" name=""/>
        <dsp:cNvSpPr/>
      </dsp:nvSpPr>
      <dsp:spPr>
        <a:xfrm>
          <a:off x="6342710" y="23992"/>
          <a:ext cx="813585" cy="813585"/>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E5618-F84F-41EB-95E1-74BD0E889B38}">
      <dsp:nvSpPr>
        <dsp:cNvPr id="0" name=""/>
        <dsp:cNvSpPr/>
      </dsp:nvSpPr>
      <dsp:spPr>
        <a:xfrm>
          <a:off x="5466685" y="990602"/>
          <a:ext cx="2597500" cy="599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Metadata creation/enrichment</a:t>
          </a:r>
          <a:endParaRPr lang="en-US" sz="2000" kern="1200" dirty="0">
            <a:latin typeface="Cambria" panose="02040503050406030204" pitchFamily="18" charset="0"/>
            <a:ea typeface="Cambria" panose="02040503050406030204" pitchFamily="18" charset="0"/>
          </a:endParaRPr>
        </a:p>
      </dsp:txBody>
      <dsp:txXfrm>
        <a:off x="5466685" y="990602"/>
        <a:ext cx="2597500" cy="599878"/>
      </dsp:txXfrm>
    </dsp:sp>
    <dsp:sp modelId="{8B151612-BCD8-4EE1-B345-11EDD3569BE1}">
      <dsp:nvSpPr>
        <dsp:cNvPr id="0" name=""/>
        <dsp:cNvSpPr/>
      </dsp:nvSpPr>
      <dsp:spPr>
        <a:xfrm>
          <a:off x="5601151" y="2419959"/>
          <a:ext cx="2324531" cy="592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49A57A-0044-46AE-8FCA-DE0E94A81E84}">
      <dsp:nvSpPr>
        <dsp:cNvPr id="0" name=""/>
        <dsp:cNvSpPr/>
      </dsp:nvSpPr>
      <dsp:spPr>
        <a:xfrm>
          <a:off x="460534" y="0"/>
          <a:ext cx="896402" cy="896397"/>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CDC01-AA1A-4B60-940A-D2EB3BA7B7C6}">
      <dsp:nvSpPr>
        <dsp:cNvPr id="0" name=""/>
        <dsp:cNvSpPr/>
      </dsp:nvSpPr>
      <dsp:spPr>
        <a:xfrm>
          <a:off x="9976" y="898921"/>
          <a:ext cx="1797517" cy="9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Summarisation</a:t>
          </a:r>
          <a:endParaRPr lang="en-US" sz="2000" kern="1200" dirty="0">
            <a:latin typeface="Cambria" panose="02040503050406030204" pitchFamily="18" charset="0"/>
            <a:ea typeface="Cambria" panose="02040503050406030204" pitchFamily="18" charset="0"/>
          </a:endParaRPr>
        </a:p>
      </dsp:txBody>
      <dsp:txXfrm>
        <a:off x="9976" y="898921"/>
        <a:ext cx="1797517" cy="908778"/>
      </dsp:txXfrm>
    </dsp:sp>
    <dsp:sp modelId="{5FA25DBA-44B4-48A7-B584-1486AB5FE996}">
      <dsp:nvSpPr>
        <dsp:cNvPr id="0" name=""/>
        <dsp:cNvSpPr/>
      </dsp:nvSpPr>
      <dsp:spPr>
        <a:xfrm>
          <a:off x="199263" y="2587072"/>
          <a:ext cx="1418943" cy="98161"/>
        </a:xfrm>
        <a:prstGeom prst="rect">
          <a:avLst/>
        </a:prstGeom>
        <a:noFill/>
        <a:ln>
          <a:noFill/>
        </a:ln>
        <a:effectLst/>
      </dsp:spPr>
      <dsp:style>
        <a:lnRef idx="0">
          <a:scrgbClr r="0" g="0" b="0"/>
        </a:lnRef>
        <a:fillRef idx="0">
          <a:scrgbClr r="0" g="0" b="0"/>
        </a:fillRef>
        <a:effectRef idx="0">
          <a:scrgbClr r="0" g="0" b="0"/>
        </a:effectRef>
        <a:fontRef idx="minor"/>
      </dsp:style>
    </dsp:sp>
    <dsp:sp modelId="{39957A49-F685-42DA-BEB8-9A68EB4721C6}">
      <dsp:nvSpPr>
        <dsp:cNvPr id="0" name=""/>
        <dsp:cNvSpPr/>
      </dsp:nvSpPr>
      <dsp:spPr>
        <a:xfrm>
          <a:off x="2706636" y="0"/>
          <a:ext cx="896402" cy="896397"/>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6CBD9-F1B6-4172-A6D9-E1DF7CD27477}">
      <dsp:nvSpPr>
        <dsp:cNvPr id="0" name=""/>
        <dsp:cNvSpPr/>
      </dsp:nvSpPr>
      <dsp:spPr>
        <a:xfrm>
          <a:off x="2055809" y="898921"/>
          <a:ext cx="2198056" cy="9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Collections</a:t>
          </a:r>
          <a:endParaRPr lang="en-US" sz="2000" kern="1200" dirty="0">
            <a:latin typeface="Cambria" panose="02040503050406030204" pitchFamily="18" charset="0"/>
            <a:ea typeface="Cambria" panose="02040503050406030204" pitchFamily="18" charset="0"/>
          </a:endParaRPr>
        </a:p>
      </dsp:txBody>
      <dsp:txXfrm>
        <a:off x="2055809" y="898921"/>
        <a:ext cx="2198056" cy="908778"/>
      </dsp:txXfrm>
    </dsp:sp>
    <dsp:sp modelId="{1B4EDE57-7755-401E-9BB0-B4BFD703656E}">
      <dsp:nvSpPr>
        <dsp:cNvPr id="0" name=""/>
        <dsp:cNvSpPr/>
      </dsp:nvSpPr>
      <dsp:spPr>
        <a:xfrm>
          <a:off x="2445365" y="2587072"/>
          <a:ext cx="1418943" cy="98161"/>
        </a:xfrm>
        <a:prstGeom prst="rect">
          <a:avLst/>
        </a:prstGeom>
        <a:noFill/>
        <a:ln>
          <a:noFill/>
        </a:ln>
        <a:effectLst/>
      </dsp:spPr>
      <dsp:style>
        <a:lnRef idx="0">
          <a:scrgbClr r="0" g="0" b="0"/>
        </a:lnRef>
        <a:fillRef idx="0">
          <a:scrgbClr r="0" g="0" b="0"/>
        </a:fillRef>
        <a:effectRef idx="0">
          <a:scrgbClr r="0" g="0" b="0"/>
        </a:effectRef>
        <a:fontRef idx="minor"/>
      </dsp:style>
    </dsp:sp>
    <dsp:sp modelId="{0A66F9E6-BEE8-4CC7-8053-C975EEA49492}">
      <dsp:nvSpPr>
        <dsp:cNvPr id="0" name=""/>
        <dsp:cNvSpPr/>
      </dsp:nvSpPr>
      <dsp:spPr>
        <a:xfrm>
          <a:off x="5066821" y="0"/>
          <a:ext cx="896402" cy="896397"/>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40FC5-76C9-444B-B50E-AE3BB5181919}">
      <dsp:nvSpPr>
        <dsp:cNvPr id="0" name=""/>
        <dsp:cNvSpPr/>
      </dsp:nvSpPr>
      <dsp:spPr>
        <a:xfrm>
          <a:off x="4502180" y="898921"/>
          <a:ext cx="2025683" cy="9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Post-publication quality/impact evaluation</a:t>
          </a:r>
          <a:endParaRPr lang="en-US" sz="2000" kern="1200" dirty="0">
            <a:latin typeface="Cambria" panose="02040503050406030204" pitchFamily="18" charset="0"/>
            <a:ea typeface="Cambria" panose="02040503050406030204" pitchFamily="18" charset="0"/>
          </a:endParaRPr>
        </a:p>
      </dsp:txBody>
      <dsp:txXfrm>
        <a:off x="4502180" y="898921"/>
        <a:ext cx="2025683" cy="908778"/>
      </dsp:txXfrm>
    </dsp:sp>
    <dsp:sp modelId="{33D7BF3F-329B-4844-84F4-C05DCAAC047A}">
      <dsp:nvSpPr>
        <dsp:cNvPr id="0" name=""/>
        <dsp:cNvSpPr/>
      </dsp:nvSpPr>
      <dsp:spPr>
        <a:xfrm>
          <a:off x="4805551" y="2587072"/>
          <a:ext cx="1418943" cy="98161"/>
        </a:xfrm>
        <a:prstGeom prst="rect">
          <a:avLst/>
        </a:prstGeom>
        <a:noFill/>
        <a:ln>
          <a:noFill/>
        </a:ln>
        <a:effectLst/>
      </dsp:spPr>
      <dsp:style>
        <a:lnRef idx="0">
          <a:scrgbClr r="0" g="0" b="0"/>
        </a:lnRef>
        <a:fillRef idx="0">
          <a:scrgbClr r="0" g="0" b="0"/>
        </a:fillRef>
        <a:effectRef idx="0">
          <a:scrgbClr r="0" g="0" b="0"/>
        </a:effectRef>
        <a:fontRef idx="minor"/>
      </dsp:style>
    </dsp:sp>
    <dsp:sp modelId="{AD2F21E7-1DE2-4C4E-B657-29907E4F78BD}">
      <dsp:nvSpPr>
        <dsp:cNvPr id="0" name=""/>
        <dsp:cNvSpPr/>
      </dsp:nvSpPr>
      <dsp:spPr>
        <a:xfrm>
          <a:off x="7144956" y="0"/>
          <a:ext cx="896402" cy="896397"/>
        </a:xfrm>
        <a:prstGeom prst="rect">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C295B-AC17-4499-8032-3A3B93B3322B}">
      <dsp:nvSpPr>
        <dsp:cNvPr id="0" name=""/>
        <dsp:cNvSpPr/>
      </dsp:nvSpPr>
      <dsp:spPr>
        <a:xfrm>
          <a:off x="6776179" y="898921"/>
          <a:ext cx="1633955" cy="908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kern="1200" dirty="0">
              <a:latin typeface="Cambria" panose="02040503050406030204" pitchFamily="18" charset="0"/>
              <a:ea typeface="Cambria" panose="02040503050406030204" pitchFamily="18" charset="0"/>
            </a:rPr>
            <a:t>Accessibility</a:t>
          </a:r>
          <a:endParaRPr lang="en-US" sz="2000" kern="1200" dirty="0">
            <a:latin typeface="Cambria" panose="02040503050406030204" pitchFamily="18" charset="0"/>
            <a:ea typeface="Cambria" panose="02040503050406030204" pitchFamily="18" charset="0"/>
          </a:endParaRPr>
        </a:p>
      </dsp:txBody>
      <dsp:txXfrm>
        <a:off x="6776179" y="898921"/>
        <a:ext cx="1633955" cy="908778"/>
      </dsp:txXfrm>
    </dsp:sp>
    <dsp:sp modelId="{BC593157-FECA-4FFB-A26B-CD0E3BB0D754}">
      <dsp:nvSpPr>
        <dsp:cNvPr id="0" name=""/>
        <dsp:cNvSpPr/>
      </dsp:nvSpPr>
      <dsp:spPr>
        <a:xfrm>
          <a:off x="6883685" y="2587072"/>
          <a:ext cx="1418943" cy="9816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49A57A-0044-46AE-8FCA-DE0E94A81E84}">
      <dsp:nvSpPr>
        <dsp:cNvPr id="0" name=""/>
        <dsp:cNvSpPr/>
      </dsp:nvSpPr>
      <dsp:spPr>
        <a:xfrm>
          <a:off x="270166" y="60722"/>
          <a:ext cx="927160" cy="894688"/>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CDC01-AA1A-4B60-940A-D2EB3BA7B7C6}">
      <dsp:nvSpPr>
        <dsp:cNvPr id="0" name=""/>
        <dsp:cNvSpPr/>
      </dsp:nvSpPr>
      <dsp:spPr>
        <a:xfrm>
          <a:off x="13748" y="1348994"/>
          <a:ext cx="1439995"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GB" sz="1800" kern="1200" dirty="0">
              <a:latin typeface="Cambria" panose="02040503050406030204" pitchFamily="18" charset="0"/>
              <a:ea typeface="Cambria" panose="02040503050406030204" pitchFamily="18" charset="0"/>
            </a:rPr>
            <a:t>Lack of transparency</a:t>
          </a:r>
          <a:endParaRPr lang="en-US" sz="1800" kern="1200" dirty="0">
            <a:latin typeface="Cambria" panose="02040503050406030204" pitchFamily="18" charset="0"/>
            <a:ea typeface="Cambria" panose="02040503050406030204" pitchFamily="18" charset="0"/>
          </a:endParaRPr>
        </a:p>
      </dsp:txBody>
      <dsp:txXfrm>
        <a:off x="13748" y="1348994"/>
        <a:ext cx="1439995" cy="540526"/>
      </dsp:txXfrm>
    </dsp:sp>
    <dsp:sp modelId="{5FA25DBA-44B4-48A7-B584-1486AB5FE996}">
      <dsp:nvSpPr>
        <dsp:cNvPr id="0" name=""/>
        <dsp:cNvSpPr/>
      </dsp:nvSpPr>
      <dsp:spPr>
        <a:xfrm>
          <a:off x="13748" y="2223919"/>
          <a:ext cx="1439995" cy="459045"/>
        </a:xfrm>
        <a:prstGeom prst="rect">
          <a:avLst/>
        </a:prstGeom>
        <a:noFill/>
        <a:ln>
          <a:noFill/>
        </a:ln>
        <a:effectLst/>
      </dsp:spPr>
      <dsp:style>
        <a:lnRef idx="0">
          <a:scrgbClr r="0" g="0" b="0"/>
        </a:lnRef>
        <a:fillRef idx="0">
          <a:scrgbClr r="0" g="0" b="0"/>
        </a:fillRef>
        <a:effectRef idx="0">
          <a:scrgbClr r="0" g="0" b="0"/>
        </a:effectRef>
        <a:fontRef idx="minor"/>
      </dsp:style>
    </dsp:sp>
    <dsp:sp modelId="{39957A49-F685-42DA-BEB8-9A68EB4721C6}">
      <dsp:nvSpPr>
        <dsp:cNvPr id="0" name=""/>
        <dsp:cNvSpPr/>
      </dsp:nvSpPr>
      <dsp:spPr>
        <a:xfrm>
          <a:off x="2039654" y="60722"/>
          <a:ext cx="927160" cy="89468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6CBD9-F1B6-4172-A6D9-E1DF7CD27477}">
      <dsp:nvSpPr>
        <dsp:cNvPr id="0" name=""/>
        <dsp:cNvSpPr/>
      </dsp:nvSpPr>
      <dsp:spPr>
        <a:xfrm>
          <a:off x="1705744" y="1348994"/>
          <a:ext cx="1594982"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GB" sz="1800" kern="1200" dirty="0">
              <a:latin typeface="Cambria" panose="02040503050406030204" pitchFamily="18" charset="0"/>
              <a:ea typeface="Cambria" panose="02040503050406030204" pitchFamily="18" charset="0"/>
            </a:rPr>
            <a:t>Confidentiality issues</a:t>
          </a:r>
          <a:endParaRPr lang="en-US" sz="1800" kern="1200" dirty="0">
            <a:latin typeface="Cambria" panose="02040503050406030204" pitchFamily="18" charset="0"/>
            <a:ea typeface="Cambria" panose="02040503050406030204" pitchFamily="18" charset="0"/>
          </a:endParaRPr>
        </a:p>
      </dsp:txBody>
      <dsp:txXfrm>
        <a:off x="1705744" y="1348994"/>
        <a:ext cx="1594982" cy="540526"/>
      </dsp:txXfrm>
    </dsp:sp>
    <dsp:sp modelId="{1B4EDE57-7755-401E-9BB0-B4BFD703656E}">
      <dsp:nvSpPr>
        <dsp:cNvPr id="0" name=""/>
        <dsp:cNvSpPr/>
      </dsp:nvSpPr>
      <dsp:spPr>
        <a:xfrm>
          <a:off x="1783237" y="2223919"/>
          <a:ext cx="1439995" cy="459045"/>
        </a:xfrm>
        <a:prstGeom prst="rect">
          <a:avLst/>
        </a:prstGeom>
        <a:noFill/>
        <a:ln>
          <a:noFill/>
        </a:ln>
        <a:effectLst/>
      </dsp:spPr>
      <dsp:style>
        <a:lnRef idx="0">
          <a:scrgbClr r="0" g="0" b="0"/>
        </a:lnRef>
        <a:fillRef idx="0">
          <a:scrgbClr r="0" g="0" b="0"/>
        </a:fillRef>
        <a:effectRef idx="0">
          <a:scrgbClr r="0" g="0" b="0"/>
        </a:effectRef>
        <a:fontRef idx="minor"/>
      </dsp:style>
    </dsp:sp>
    <dsp:sp modelId="{0A66F9E6-BEE8-4CC7-8053-C975EEA49492}">
      <dsp:nvSpPr>
        <dsp:cNvPr id="0" name=""/>
        <dsp:cNvSpPr/>
      </dsp:nvSpPr>
      <dsp:spPr>
        <a:xfrm>
          <a:off x="3922679" y="60722"/>
          <a:ext cx="927160" cy="89468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840FC5-76C9-444B-B50E-AE3BB5181919}">
      <dsp:nvSpPr>
        <dsp:cNvPr id="0" name=""/>
        <dsp:cNvSpPr/>
      </dsp:nvSpPr>
      <dsp:spPr>
        <a:xfrm>
          <a:off x="3552725" y="1348994"/>
          <a:ext cx="1667068"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GB" sz="1800" kern="1200" dirty="0">
              <a:latin typeface="Cambria" panose="02040503050406030204" pitchFamily="18" charset="0"/>
              <a:ea typeface="Cambria" panose="02040503050406030204" pitchFamily="18" charset="0"/>
            </a:rPr>
            <a:t>Hallucinations</a:t>
          </a:r>
          <a:endParaRPr lang="en-US" sz="1800" kern="1200" dirty="0">
            <a:latin typeface="Cambria" panose="02040503050406030204" pitchFamily="18" charset="0"/>
            <a:ea typeface="Cambria" panose="02040503050406030204" pitchFamily="18" charset="0"/>
          </a:endParaRPr>
        </a:p>
      </dsp:txBody>
      <dsp:txXfrm>
        <a:off x="3552725" y="1348994"/>
        <a:ext cx="1667068" cy="540526"/>
      </dsp:txXfrm>
    </dsp:sp>
    <dsp:sp modelId="{33D7BF3F-329B-4844-84F4-C05DCAAC047A}">
      <dsp:nvSpPr>
        <dsp:cNvPr id="0" name=""/>
        <dsp:cNvSpPr/>
      </dsp:nvSpPr>
      <dsp:spPr>
        <a:xfrm>
          <a:off x="3666262" y="2223919"/>
          <a:ext cx="1439995" cy="459045"/>
        </a:xfrm>
        <a:prstGeom prst="rect">
          <a:avLst/>
        </a:prstGeom>
        <a:noFill/>
        <a:ln>
          <a:noFill/>
        </a:ln>
        <a:effectLst/>
      </dsp:spPr>
      <dsp:style>
        <a:lnRef idx="0">
          <a:scrgbClr r="0" g="0" b="0"/>
        </a:lnRef>
        <a:fillRef idx="0">
          <a:scrgbClr r="0" g="0" b="0"/>
        </a:fillRef>
        <a:effectRef idx="0">
          <a:scrgbClr r="0" g="0" b="0"/>
        </a:effectRef>
        <a:fontRef idx="minor"/>
      </dsp:style>
    </dsp:sp>
    <dsp:sp modelId="{AD2F21E7-1DE2-4C4E-B657-29907E4F78BD}">
      <dsp:nvSpPr>
        <dsp:cNvPr id="0" name=""/>
        <dsp:cNvSpPr/>
      </dsp:nvSpPr>
      <dsp:spPr>
        <a:xfrm>
          <a:off x="5555783" y="60722"/>
          <a:ext cx="927160" cy="894688"/>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C295B-AC17-4499-8032-3A3B93B3322B}">
      <dsp:nvSpPr>
        <dsp:cNvPr id="0" name=""/>
        <dsp:cNvSpPr/>
      </dsp:nvSpPr>
      <dsp:spPr>
        <a:xfrm>
          <a:off x="5299368" y="1348994"/>
          <a:ext cx="1439995"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GB" sz="1800" kern="1200" dirty="0">
              <a:latin typeface="Cambria" panose="02040503050406030204" pitchFamily="18" charset="0"/>
              <a:ea typeface="Cambria" panose="02040503050406030204" pitchFamily="18" charset="0"/>
            </a:rPr>
            <a:t>Bias</a:t>
          </a:r>
          <a:endParaRPr lang="en-US" sz="1800" kern="1200" dirty="0">
            <a:latin typeface="Cambria" panose="02040503050406030204" pitchFamily="18" charset="0"/>
            <a:ea typeface="Cambria" panose="02040503050406030204" pitchFamily="18" charset="0"/>
          </a:endParaRPr>
        </a:p>
      </dsp:txBody>
      <dsp:txXfrm>
        <a:off x="5299368" y="1348994"/>
        <a:ext cx="1439995" cy="540526"/>
      </dsp:txXfrm>
    </dsp:sp>
    <dsp:sp modelId="{BC593157-FECA-4FFB-A26B-CD0E3BB0D754}">
      <dsp:nvSpPr>
        <dsp:cNvPr id="0" name=""/>
        <dsp:cNvSpPr/>
      </dsp:nvSpPr>
      <dsp:spPr>
        <a:xfrm>
          <a:off x="5471794" y="2223919"/>
          <a:ext cx="1439995" cy="459045"/>
        </a:xfrm>
        <a:prstGeom prst="rect">
          <a:avLst/>
        </a:prstGeom>
        <a:noFill/>
        <a:ln>
          <a:noFill/>
        </a:ln>
        <a:effectLst/>
      </dsp:spPr>
      <dsp:style>
        <a:lnRef idx="0">
          <a:scrgbClr r="0" g="0" b="0"/>
        </a:lnRef>
        <a:fillRef idx="0">
          <a:scrgbClr r="0" g="0" b="0"/>
        </a:fillRef>
        <a:effectRef idx="0">
          <a:scrgbClr r="0" g="0" b="0"/>
        </a:effectRef>
        <a:fontRef idx="minor"/>
      </dsp:style>
    </dsp:sp>
    <dsp:sp modelId="{28BB256B-49F2-4479-9EF9-3D3890EF0670}">
      <dsp:nvSpPr>
        <dsp:cNvPr id="0" name=""/>
        <dsp:cNvSpPr/>
      </dsp:nvSpPr>
      <dsp:spPr>
        <a:xfrm>
          <a:off x="7420206" y="60722"/>
          <a:ext cx="927160" cy="894688"/>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2237C-2C9F-4F46-A938-0C47FF0AD6E7}">
      <dsp:nvSpPr>
        <dsp:cNvPr id="0" name=""/>
        <dsp:cNvSpPr/>
      </dsp:nvSpPr>
      <dsp:spPr>
        <a:xfrm>
          <a:off x="7163789" y="1348994"/>
          <a:ext cx="1439995"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b="1"/>
          </a:pPr>
          <a:r>
            <a:rPr lang="en-GB" sz="1800" kern="1200" dirty="0">
              <a:latin typeface="Cambria" panose="02040503050406030204" pitchFamily="18" charset="0"/>
              <a:ea typeface="Cambria" panose="02040503050406030204" pitchFamily="18" charset="0"/>
            </a:rPr>
            <a:t>Papermills</a:t>
          </a:r>
          <a:endParaRPr lang="en-US" sz="1800" kern="1200" dirty="0">
            <a:latin typeface="Cambria" panose="02040503050406030204" pitchFamily="18" charset="0"/>
            <a:ea typeface="Cambria" panose="02040503050406030204" pitchFamily="18" charset="0"/>
          </a:endParaRPr>
        </a:p>
      </dsp:txBody>
      <dsp:txXfrm>
        <a:off x="7163789" y="1348994"/>
        <a:ext cx="1439995" cy="540526"/>
      </dsp:txXfrm>
    </dsp:sp>
    <dsp:sp modelId="{712B9303-0004-426B-ABBF-2D828182A0D1}">
      <dsp:nvSpPr>
        <dsp:cNvPr id="0" name=""/>
        <dsp:cNvSpPr/>
      </dsp:nvSpPr>
      <dsp:spPr>
        <a:xfrm>
          <a:off x="7163789" y="2223919"/>
          <a:ext cx="1439995" cy="4590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08/18/2023</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xmlns=""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xmlns=""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2</a:t>
            </a:fld>
            <a:endParaRPr lang=""/>
          </a:p>
        </p:txBody>
      </p:sp>
    </p:spTree>
    <p:extLst>
      <p:ext uri="{BB962C8B-B14F-4D97-AF65-F5344CB8AC3E}">
        <p14:creationId xmlns:p14="http://schemas.microsoft.com/office/powerpoint/2010/main" xmlns="" val="3335996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3</a:t>
            </a:fld>
            <a:endParaRPr lang=""/>
          </a:p>
        </p:txBody>
      </p:sp>
    </p:spTree>
    <p:extLst>
      <p:ext uri="{BB962C8B-B14F-4D97-AF65-F5344CB8AC3E}">
        <p14:creationId xmlns:p14="http://schemas.microsoft.com/office/powerpoint/2010/main" xmlns="" val="395213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6</a:t>
            </a:fld>
            <a:endParaRPr lang=""/>
          </a:p>
        </p:txBody>
      </p:sp>
    </p:spTree>
    <p:extLst>
      <p:ext uri="{BB962C8B-B14F-4D97-AF65-F5344CB8AC3E}">
        <p14:creationId xmlns:p14="http://schemas.microsoft.com/office/powerpoint/2010/main" xmlns="" val="282697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7</a:t>
            </a:fld>
            <a:endParaRPr lang=""/>
          </a:p>
        </p:txBody>
      </p:sp>
    </p:spTree>
    <p:extLst>
      <p:ext uri="{BB962C8B-B14F-4D97-AF65-F5344CB8AC3E}">
        <p14:creationId xmlns:p14="http://schemas.microsoft.com/office/powerpoint/2010/main" xmlns="" val="12587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8</a:t>
            </a:fld>
            <a:endParaRPr lang=""/>
          </a:p>
        </p:txBody>
      </p:sp>
    </p:spTree>
    <p:extLst>
      <p:ext uri="{BB962C8B-B14F-4D97-AF65-F5344CB8AC3E}">
        <p14:creationId xmlns:p14="http://schemas.microsoft.com/office/powerpoint/2010/main" xmlns="" val="4149640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275E200-7A63-4A7C-BE0B-EE602D2E29CE}" type="slidenum">
              <a:rPr lang="" smtClean="0"/>
              <a:pPr/>
              <a:t>9</a:t>
            </a:fld>
            <a:endParaRPr lang=""/>
          </a:p>
        </p:txBody>
      </p:sp>
    </p:spTree>
    <p:extLst>
      <p:ext uri="{BB962C8B-B14F-4D97-AF65-F5344CB8AC3E}">
        <p14:creationId xmlns:p14="http://schemas.microsoft.com/office/powerpoint/2010/main" xmlns="" val="275010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00200"/>
            <a:ext cx="4953000" cy="2114550"/>
          </a:xfrm>
        </p:spPr>
        <p:txBody>
          <a:bodyPr>
            <a:normAutofit/>
          </a:bodyPr>
          <a:lstStyle/>
          <a:p>
            <a:pPr algn="l">
              <a:spcBef>
                <a:spcPts val="0"/>
              </a:spcBef>
            </a:pPr>
            <a:r>
              <a:rPr lang="en-GB" sz="2200" b="1" dirty="0">
                <a:solidFill>
                  <a:srgbClr val="2BAAD3"/>
                </a:solidFill>
                <a:latin typeface="Cambria" pitchFamily="18" charset="0"/>
              </a:rPr>
              <a:t>Exploring the Pros and Cons: The Role of Artificial Intelligence in the Scholarly Publishing Industry</a:t>
            </a:r>
          </a:p>
          <a:p>
            <a:pPr algn="l">
              <a:spcBef>
                <a:spcPts val="0"/>
              </a:spcBef>
            </a:pPr>
            <a:endParaRPr lang="en-GB" sz="2000" b="1" dirty="0">
              <a:solidFill>
                <a:schemeClr val="bg1">
                  <a:lumMod val="75000"/>
                </a:schemeClr>
              </a:solidFill>
              <a:latin typeface="Cambria" pitchFamily="18" charset="0"/>
            </a:endParaRPr>
          </a:p>
          <a:p>
            <a:pPr algn="l">
              <a:spcBef>
                <a:spcPts val="0"/>
              </a:spcBef>
            </a:pPr>
            <a:r>
              <a:rPr lang="en-GB" sz="2000" b="1" dirty="0">
                <a:solidFill>
                  <a:schemeClr val="bg1">
                    <a:lumMod val="75000"/>
                  </a:schemeClr>
                </a:solidFill>
                <a:latin typeface="Cambria" pitchFamily="18" charset="0"/>
              </a:rPr>
              <a:t>AI in Publishing Workflows</a:t>
            </a:r>
          </a:p>
          <a:p>
            <a:pPr algn="l">
              <a:spcBef>
                <a:spcPts val="0"/>
              </a:spcBef>
            </a:pP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2BAAD3"/>
                </a:solidFill>
                <a:effectLst/>
                <a:uLnTx/>
                <a:uFillTx/>
                <a:latin typeface="Cambria" pitchFamily="18" charset="0"/>
                <a:ea typeface="+mn-ea"/>
                <a:cs typeface="+mn-cs"/>
              </a:rPr>
              <a:t>Laura Dormer</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4248150"/>
            <a:ext cx="4724400" cy="628650"/>
          </a:xfrm>
          <a:prstGeom prst="rect">
            <a:avLst/>
          </a:prstGeom>
        </p:spPr>
        <p:txBody>
          <a:bodyPr vert="horz" lIns="91440" tIns="45720" rIns="91440" bIns="45720" rtlCol="0">
            <a:noAutofit/>
          </a:bodyPr>
          <a:lstStyle/>
          <a:p>
            <a:pPr lvl="0"/>
            <a:r>
              <a:rPr lang="en-US" sz="1500" dirty="0">
                <a:latin typeface="Cambria" pitchFamily="18" charset="0"/>
              </a:rPr>
              <a:t>Co-Founder &amp; Editorial Director, Becaris Publishing Ltd</a:t>
            </a:r>
          </a:p>
          <a:p>
            <a:pPr lvl="0"/>
            <a:r>
              <a:rPr lang="en-US" sz="1500" dirty="0">
                <a:latin typeface="Cambria" pitchFamily="18" charset="0"/>
              </a:rPr>
              <a:t>Editor-in-Chief, </a:t>
            </a:r>
            <a:r>
              <a:rPr lang="en-US" sz="1500" i="1" dirty="0">
                <a:latin typeface="Cambria" pitchFamily="18" charset="0"/>
              </a:rPr>
              <a:t>Learned Publishing</a:t>
            </a:r>
            <a:endParaRPr kumimoji="0" lang="en-US" sz="1500" i="0" u="none" strike="noStrike" kern="1200" cap="none" spc="0" normalizeH="0" baseline="0" noProof="0" dirty="0">
              <a:ln>
                <a:noFill/>
              </a:ln>
              <a:solidFill>
                <a:schemeClr val="bg1">
                  <a:lumMod val="65000"/>
                </a:schemeClr>
              </a:solidFill>
              <a:effectLst/>
              <a:uLnTx/>
              <a:uFillTx/>
              <a:latin typeface="Cambria" pitchFamily="18" charset="0"/>
              <a:ea typeface="+mn-ea"/>
              <a:cs typeface="+mn-cs"/>
            </a:endParaRPr>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909.png"/>
          <p:cNvPicPr>
            <a:picLocks noChangeAspect="1"/>
          </p:cNvPicPr>
          <p:nvPr/>
        </p:nvPicPr>
        <p:blipFill>
          <a:blip r:embed="rId3"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E249FF2E-1C7E-C25A-9C0C-6EDF1F75C058}"/>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AI in scholarly publishing</a:t>
            </a:r>
          </a:p>
        </p:txBody>
      </p:sp>
      <p:graphicFrame>
        <p:nvGraphicFramePr>
          <p:cNvPr id="5" name="Content Placeholder 2">
            <a:extLst>
              <a:ext uri="{FF2B5EF4-FFF2-40B4-BE49-F238E27FC236}">
                <a16:creationId xmlns:a16="http://schemas.microsoft.com/office/drawing/2014/main" xmlns="" id="{90D6483D-AEB7-556F-B191-C88B087C4F2D}"/>
              </a:ext>
            </a:extLst>
          </p:cNvPr>
          <p:cNvGraphicFramePr>
            <a:graphicFrameLocks noGrp="1"/>
          </p:cNvGraphicFramePr>
          <p:nvPr>
            <p:ph idx="1"/>
            <p:extLst>
              <p:ext uri="{D42A27DB-BD31-4B8C-83A1-F6EECF244321}">
                <p14:modId xmlns:p14="http://schemas.microsoft.com/office/powerpoint/2010/main" xmlns="" val="1007713105"/>
              </p:ext>
            </p:extLst>
          </p:nvPr>
        </p:nvGraphicFramePr>
        <p:xfrm>
          <a:off x="647700" y="1097399"/>
          <a:ext cx="7848600" cy="3415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55F6F10F-E3DF-4A0A-D347-4E618D608379}"/>
              </a:ext>
            </a:extLst>
          </p:cNvPr>
          <p:cNvSpPr txBox="1"/>
          <p:nvPr/>
        </p:nvSpPr>
        <p:spPr>
          <a:xfrm>
            <a:off x="385880" y="2647950"/>
            <a:ext cx="2167198" cy="600164"/>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Writing</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Journal selection</a:t>
            </a:r>
          </a:p>
        </p:txBody>
      </p:sp>
      <p:sp>
        <p:nvSpPr>
          <p:cNvPr id="8" name="TextBox 7">
            <a:extLst>
              <a:ext uri="{FF2B5EF4-FFF2-40B4-BE49-F238E27FC236}">
                <a16:creationId xmlns:a16="http://schemas.microsoft.com/office/drawing/2014/main" xmlns="" id="{BFC066B7-54EE-6D6F-1D81-AAD174C41E44}"/>
              </a:ext>
            </a:extLst>
          </p:cNvPr>
          <p:cNvSpPr txBox="1"/>
          <p:nvPr/>
        </p:nvSpPr>
        <p:spPr>
          <a:xfrm>
            <a:off x="2938958" y="2647950"/>
            <a:ext cx="2716640" cy="1908215"/>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Article screening &amp; quality control</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Alternate journal advice</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Peer review</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Copy editing &amp; reference checking</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Metadata creation/enrichment</a:t>
            </a:r>
          </a:p>
        </p:txBody>
      </p:sp>
      <p:sp>
        <p:nvSpPr>
          <p:cNvPr id="9" name="TextBox 8">
            <a:extLst>
              <a:ext uri="{FF2B5EF4-FFF2-40B4-BE49-F238E27FC236}">
                <a16:creationId xmlns:a16="http://schemas.microsoft.com/office/drawing/2014/main" xmlns="" id="{E6D21A69-C5D3-3CB2-54DE-89C358568C30}"/>
              </a:ext>
            </a:extLst>
          </p:cNvPr>
          <p:cNvSpPr txBox="1"/>
          <p:nvPr/>
        </p:nvSpPr>
        <p:spPr>
          <a:xfrm>
            <a:off x="6041478" y="2647950"/>
            <a:ext cx="2716640" cy="1400383"/>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Summarisation</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Collections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Post-publication quality/ impact evaluation</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Accessibility</a:t>
            </a:r>
          </a:p>
        </p:txBody>
      </p:sp>
    </p:spTree>
    <p:extLst>
      <p:ext uri="{BB962C8B-B14F-4D97-AF65-F5344CB8AC3E}">
        <p14:creationId xmlns:p14="http://schemas.microsoft.com/office/powerpoint/2010/main" xmlns="" val="138065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09.png"/>
          <p:cNvPicPr>
            <a:picLocks noChangeAspect="1"/>
          </p:cNvPicPr>
          <p:nvPr/>
        </p:nvPicPr>
        <p:blipFill>
          <a:blip r:embed="rId3"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9B39E532-5E09-E19D-5D70-106D51AF3ACC}"/>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Authors</a:t>
            </a:r>
          </a:p>
        </p:txBody>
      </p:sp>
      <p:graphicFrame>
        <p:nvGraphicFramePr>
          <p:cNvPr id="6" name="Content Placeholder 2">
            <a:extLst>
              <a:ext uri="{FF2B5EF4-FFF2-40B4-BE49-F238E27FC236}">
                <a16:creationId xmlns:a16="http://schemas.microsoft.com/office/drawing/2014/main" xmlns="" id="{F5597BEB-5A19-0307-3801-4E030C78C61D}"/>
              </a:ext>
            </a:extLst>
          </p:cNvPr>
          <p:cNvGraphicFramePr/>
          <p:nvPr>
            <p:extLst>
              <p:ext uri="{D42A27DB-BD31-4B8C-83A1-F6EECF244321}">
                <p14:modId xmlns:p14="http://schemas.microsoft.com/office/powerpoint/2010/main" xmlns="" val="3759796179"/>
              </p:ext>
            </p:extLst>
          </p:nvPr>
        </p:nvGraphicFramePr>
        <p:xfrm>
          <a:off x="1008600" y="285750"/>
          <a:ext cx="7126800" cy="4267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xmlns="" id="{8BD51418-ECFB-84EC-2EA5-14CD03C29B70}"/>
              </a:ext>
            </a:extLst>
          </p:cNvPr>
          <p:cNvSpPr txBox="1"/>
          <p:nvPr/>
        </p:nvSpPr>
        <p:spPr>
          <a:xfrm>
            <a:off x="824800" y="2493824"/>
            <a:ext cx="3334800" cy="110799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Language and grammar checking</a:t>
            </a:r>
          </a:p>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Improving readability</a:t>
            </a:r>
          </a:p>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Summarising content to create abstracts</a:t>
            </a:r>
          </a:p>
        </p:txBody>
      </p:sp>
      <p:sp>
        <p:nvSpPr>
          <p:cNvPr id="7" name="TextBox 6">
            <a:extLst>
              <a:ext uri="{FF2B5EF4-FFF2-40B4-BE49-F238E27FC236}">
                <a16:creationId xmlns:a16="http://schemas.microsoft.com/office/drawing/2014/main" xmlns="" id="{6B8598E6-833A-184E-3113-869E1CFB5B7C}"/>
              </a:ext>
            </a:extLst>
          </p:cNvPr>
          <p:cNvSpPr txBox="1"/>
          <p:nvPr/>
        </p:nvSpPr>
        <p:spPr>
          <a:xfrm>
            <a:off x="4984400" y="2493824"/>
            <a:ext cx="3334800" cy="1754326"/>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Upload a title/abstract/keywords into a platform to receive journal recommendations</a:t>
            </a:r>
          </a:p>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Publisher- and non-publisher-specific tools</a:t>
            </a:r>
          </a:p>
          <a:p>
            <a:pPr marL="171450" indent="-171450">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General chatbot tools are also starting to be used in this way</a:t>
            </a:r>
          </a:p>
        </p:txBody>
      </p:sp>
    </p:spTree>
    <p:extLst>
      <p:ext uri="{BB962C8B-B14F-4D97-AF65-F5344CB8AC3E}">
        <p14:creationId xmlns:p14="http://schemas.microsoft.com/office/powerpoint/2010/main" xmlns="" val="233394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09.png"/>
          <p:cNvPicPr>
            <a:picLocks noChangeAspect="1"/>
          </p:cNvPicPr>
          <p:nvPr/>
        </p:nvPicPr>
        <p:blipFill>
          <a:blip r:embed="rId2"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FDE283DF-C859-CEDA-6F2E-0546E39BA5C3}"/>
              </a:ext>
            </a:extLst>
          </p:cNvPr>
          <p:cNvSpPr>
            <a:spLocks noGrp="1"/>
          </p:cNvSpPr>
          <p:nvPr>
            <p:ph type="title"/>
          </p:nvPr>
        </p:nvSpPr>
        <p:spPr/>
        <p:txBody>
          <a:bodyPr/>
          <a:lstStyle/>
          <a:p>
            <a:pPr algn="l"/>
            <a:r>
              <a:rPr lang="en-GB" dirty="0">
                <a:latin typeface="Cambria" panose="02040503050406030204" pitchFamily="18" charset="0"/>
                <a:ea typeface="Cambria" panose="02040503050406030204" pitchFamily="18" charset="0"/>
              </a:rPr>
              <a:t>Plain Language Summaries</a:t>
            </a:r>
          </a:p>
        </p:txBody>
      </p:sp>
      <p:sp>
        <p:nvSpPr>
          <p:cNvPr id="3" name="Text Placeholder 2">
            <a:extLst>
              <a:ext uri="{FF2B5EF4-FFF2-40B4-BE49-F238E27FC236}">
                <a16:creationId xmlns:a16="http://schemas.microsoft.com/office/drawing/2014/main" xmlns="" id="{5847962A-08AA-1831-3FFE-E3B1CCDBFEF9}"/>
              </a:ext>
            </a:extLst>
          </p:cNvPr>
          <p:cNvSpPr>
            <a:spLocks noGrp="1"/>
          </p:cNvSpPr>
          <p:nvPr>
            <p:ph type="body" idx="1"/>
          </p:nvPr>
        </p:nvSpPr>
        <p:spPr>
          <a:xfrm>
            <a:off x="457200" y="1151335"/>
            <a:ext cx="8229600" cy="479822"/>
          </a:xfrm>
        </p:spPr>
        <p:txBody>
          <a:bodyPr>
            <a:normAutofit/>
          </a:bodyPr>
          <a:lstStyle/>
          <a:p>
            <a:r>
              <a:rPr lang="en-GB" sz="2000" dirty="0">
                <a:latin typeface="Cambria" panose="02040503050406030204" pitchFamily="18" charset="0"/>
                <a:ea typeface="Cambria" panose="02040503050406030204" pitchFamily="18" charset="0"/>
              </a:rPr>
              <a:t>Entered into ChatGPT:</a:t>
            </a:r>
          </a:p>
        </p:txBody>
      </p:sp>
      <p:sp>
        <p:nvSpPr>
          <p:cNvPr id="4" name="Content Placeholder 3">
            <a:extLst>
              <a:ext uri="{FF2B5EF4-FFF2-40B4-BE49-F238E27FC236}">
                <a16:creationId xmlns:a16="http://schemas.microsoft.com/office/drawing/2014/main" xmlns="" id="{BD65DB95-B9A0-A20B-F78B-3CC23A8048E4}"/>
              </a:ext>
            </a:extLst>
          </p:cNvPr>
          <p:cNvSpPr>
            <a:spLocks noGrp="1"/>
          </p:cNvSpPr>
          <p:nvPr>
            <p:ph sz="half" idx="2"/>
          </p:nvPr>
        </p:nvSpPr>
        <p:spPr>
          <a:xfrm>
            <a:off x="457200" y="1631156"/>
            <a:ext cx="8229600" cy="2963466"/>
          </a:xfrm>
        </p:spPr>
        <p:txBody>
          <a:bodyPr>
            <a:noAutofit/>
          </a:bodyPr>
          <a:lstStyle/>
          <a:p>
            <a:pPr marL="0" indent="0">
              <a:buNone/>
            </a:pPr>
            <a:r>
              <a:rPr lang="en-GB" sz="1200" b="1" dirty="0">
                <a:latin typeface="Cambria" panose="02040503050406030204" pitchFamily="18" charset="0"/>
                <a:ea typeface="Cambria" panose="02040503050406030204" pitchFamily="18" charset="0"/>
              </a:rPr>
              <a:t>Can you re-write this abstract in plain language: </a:t>
            </a:r>
          </a:p>
          <a:p>
            <a:pPr marL="0" indent="0">
              <a:buNone/>
            </a:pPr>
            <a:r>
              <a:rPr lang="en-GB" sz="1200" b="1" dirty="0">
                <a:latin typeface="Cambria" panose="02040503050406030204" pitchFamily="18" charset="0"/>
                <a:ea typeface="Cambria" panose="02040503050406030204" pitchFamily="18" charset="0"/>
              </a:rPr>
              <a:t>Aim: </a:t>
            </a:r>
            <a:r>
              <a:rPr lang="en-GB" sz="1200" dirty="0">
                <a:latin typeface="Cambria" panose="02040503050406030204" pitchFamily="18" charset="0"/>
                <a:ea typeface="Cambria" panose="02040503050406030204" pitchFamily="18" charset="0"/>
              </a:rPr>
              <a:t>Network meta-analyses (NMAs) increasingly feature time-varying hazards to account for non-proportional hazards between different drug classes. This paper outlines an algorithm for selecting clinically plausible fractional polynomial NMA models. </a:t>
            </a:r>
            <a:r>
              <a:rPr lang="en-GB" sz="1200" b="1" dirty="0">
                <a:latin typeface="Cambria" panose="02040503050406030204" pitchFamily="18" charset="0"/>
                <a:ea typeface="Cambria" panose="02040503050406030204" pitchFamily="18" charset="0"/>
              </a:rPr>
              <a:t>Methods: </a:t>
            </a:r>
            <a:r>
              <a:rPr lang="en-GB" sz="1200" dirty="0">
                <a:latin typeface="Cambria" panose="02040503050406030204" pitchFamily="18" charset="0"/>
                <a:ea typeface="Cambria" panose="02040503050406030204" pitchFamily="18" charset="0"/>
              </a:rPr>
              <a:t>The NMA of four immune checkpoint inhibitors (ICIs) + tyrosine kinase inhibitors (TKIs) and one TKI therapy for renal cell carcinoma (RCC) served as case study. Overall survival (OS) and progression free survival (PFS) data were reconstructed from the literature, 46 models were fitted. The algorithm entailed a-priori face validity criteria for survival and hazards, based on clinical expert input, and predictive accuracy against trial data. Selected models were compared with statistically best-fitting models. </a:t>
            </a:r>
            <a:r>
              <a:rPr lang="en-GB" sz="1200" b="1" dirty="0">
                <a:latin typeface="Cambria" panose="02040503050406030204" pitchFamily="18" charset="0"/>
                <a:ea typeface="Cambria" panose="02040503050406030204" pitchFamily="18" charset="0"/>
              </a:rPr>
              <a:t>Results: </a:t>
            </a:r>
            <a:r>
              <a:rPr lang="en-GB" sz="1200" dirty="0">
                <a:latin typeface="Cambria" panose="02040503050406030204" pitchFamily="18" charset="0"/>
                <a:ea typeface="Cambria" panose="02040503050406030204" pitchFamily="18" charset="0"/>
              </a:rPr>
              <a:t>Three valid PFS and two OS models were identified. All models overestimated PFS, the OS model featured crossing ICI + TKI versus TKI curves as per expert opinion. Conventionally selected models showed implausible survival. </a:t>
            </a:r>
            <a:r>
              <a:rPr lang="en-GB" sz="1200" b="1" dirty="0">
                <a:latin typeface="Cambria" panose="02040503050406030204" pitchFamily="18" charset="0"/>
                <a:ea typeface="Cambria" panose="02040503050406030204" pitchFamily="18" charset="0"/>
              </a:rPr>
              <a:t>Conclusion: </a:t>
            </a:r>
            <a:r>
              <a:rPr lang="en-GB" sz="1200" dirty="0">
                <a:latin typeface="Cambria" panose="02040503050406030204" pitchFamily="18" charset="0"/>
                <a:ea typeface="Cambria" panose="02040503050406030204" pitchFamily="18" charset="0"/>
              </a:rPr>
              <a:t>The selection algorithm considering face validity, predictive accuracy, and expert opinion improved the clinical plausibility of first-line RCC survival models.</a:t>
            </a:r>
          </a:p>
        </p:txBody>
      </p:sp>
      <p:pic>
        <p:nvPicPr>
          <p:cNvPr id="6" name="Picture 5" descr="A close-up of a white background&#10;&#10;Description automatically generated">
            <a:extLst>
              <a:ext uri="{FF2B5EF4-FFF2-40B4-BE49-F238E27FC236}">
                <a16:creationId xmlns:a16="http://schemas.microsoft.com/office/drawing/2014/main" xmlns="" id="{CA78AF86-592F-C25E-7E3F-DC22E6EF6DE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67430" y="819150"/>
            <a:ext cx="1647444" cy="992010"/>
          </a:xfrm>
          <a:prstGeom prst="rect">
            <a:avLst/>
          </a:prstGeom>
        </p:spPr>
      </p:pic>
      <p:sp>
        <p:nvSpPr>
          <p:cNvPr id="7" name="TextBox 6">
            <a:extLst>
              <a:ext uri="{FF2B5EF4-FFF2-40B4-BE49-F238E27FC236}">
                <a16:creationId xmlns:a16="http://schemas.microsoft.com/office/drawing/2014/main" xmlns="" id="{FCBFC613-CCB0-2D99-1CA9-DE7A259D84C4}"/>
              </a:ext>
            </a:extLst>
          </p:cNvPr>
          <p:cNvSpPr txBox="1"/>
          <p:nvPr/>
        </p:nvSpPr>
        <p:spPr>
          <a:xfrm>
            <a:off x="457200" y="4095750"/>
            <a:ext cx="8229600" cy="400110"/>
          </a:xfrm>
          <a:prstGeom prst="rect">
            <a:avLst/>
          </a:prstGeom>
          <a:noFill/>
        </p:spPr>
        <p:txBody>
          <a:bodyPr wrap="square" rtlCol="0">
            <a:spAutoFit/>
          </a:bodyPr>
          <a:lstStyle/>
          <a:p>
            <a:r>
              <a:rPr lang="sv-SE" sz="1000" dirty="0"/>
              <a:t>Petersohn S, McGregor B, Klijn SL </a:t>
            </a:r>
            <a:r>
              <a:rPr lang="sv-SE" sz="1000" i="1" dirty="0"/>
              <a:t>et al</a:t>
            </a:r>
            <a:r>
              <a:rPr lang="sv-SE" sz="1000" dirty="0"/>
              <a:t>. </a:t>
            </a:r>
            <a:r>
              <a:rPr lang="en-GB" sz="1000" dirty="0"/>
              <a:t>Challenges in conducting fractional polynomial and standard parametric network meta-analyses of immune checkpoint inhibitors for first-line advanced renal cell carcinoma.</a:t>
            </a:r>
            <a:r>
              <a:rPr lang="sv-SE" sz="1000" dirty="0"/>
              <a:t> </a:t>
            </a:r>
            <a:r>
              <a:rPr lang="sv-SE" sz="1000" i="1" dirty="0"/>
              <a:t>J. Comp. Eff. Res.</a:t>
            </a:r>
            <a:r>
              <a:rPr lang="sv-SE" sz="1000" dirty="0"/>
              <a:t> 12(8), e230004 (2023).</a:t>
            </a:r>
            <a:endParaRPr lang="en-GB" sz="1000" dirty="0"/>
          </a:p>
        </p:txBody>
      </p:sp>
    </p:spTree>
    <p:extLst>
      <p:ext uri="{BB962C8B-B14F-4D97-AF65-F5344CB8AC3E}">
        <p14:creationId xmlns:p14="http://schemas.microsoft.com/office/powerpoint/2010/main" xmlns="" val="265977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909.png"/>
          <p:cNvPicPr>
            <a:picLocks noChangeAspect="1"/>
          </p:cNvPicPr>
          <p:nvPr/>
        </p:nvPicPr>
        <p:blipFill>
          <a:blip r:embed="rId2" cstate="print"/>
          <a:stretch>
            <a:fillRect/>
          </a:stretch>
        </p:blipFill>
        <p:spPr>
          <a:xfrm>
            <a:off x="0" y="-629"/>
            <a:ext cx="9144000" cy="5144757"/>
          </a:xfrm>
          <a:prstGeom prst="rect">
            <a:avLst/>
          </a:prstGeom>
        </p:spPr>
      </p:pic>
      <p:sp>
        <p:nvSpPr>
          <p:cNvPr id="3" name="Text Placeholder 2">
            <a:extLst>
              <a:ext uri="{FF2B5EF4-FFF2-40B4-BE49-F238E27FC236}">
                <a16:creationId xmlns:a16="http://schemas.microsoft.com/office/drawing/2014/main" xmlns="" id="{5847962A-08AA-1831-3FFE-E3B1CCDBFEF9}"/>
              </a:ext>
            </a:extLst>
          </p:cNvPr>
          <p:cNvSpPr>
            <a:spLocks noGrp="1"/>
          </p:cNvSpPr>
          <p:nvPr>
            <p:ph type="body" idx="1"/>
          </p:nvPr>
        </p:nvSpPr>
        <p:spPr>
          <a:xfrm>
            <a:off x="457200" y="361950"/>
            <a:ext cx="8229600" cy="479822"/>
          </a:xfrm>
        </p:spPr>
        <p:txBody>
          <a:bodyPr>
            <a:normAutofit/>
          </a:bodyPr>
          <a:lstStyle/>
          <a:p>
            <a:r>
              <a:rPr lang="en-GB" sz="2000" dirty="0">
                <a:latin typeface="Cambria" panose="02040503050406030204" pitchFamily="18" charset="0"/>
                <a:ea typeface="Cambria" panose="02040503050406030204" pitchFamily="18" charset="0"/>
              </a:rPr>
              <a:t>ChatGPT response:</a:t>
            </a:r>
          </a:p>
        </p:txBody>
      </p:sp>
      <p:sp>
        <p:nvSpPr>
          <p:cNvPr id="4" name="Content Placeholder 3">
            <a:extLst>
              <a:ext uri="{FF2B5EF4-FFF2-40B4-BE49-F238E27FC236}">
                <a16:creationId xmlns:a16="http://schemas.microsoft.com/office/drawing/2014/main" xmlns="" id="{BD65DB95-B9A0-A20B-F78B-3CC23A8048E4}"/>
              </a:ext>
            </a:extLst>
          </p:cNvPr>
          <p:cNvSpPr>
            <a:spLocks noGrp="1"/>
          </p:cNvSpPr>
          <p:nvPr>
            <p:ph sz="half" idx="2"/>
          </p:nvPr>
        </p:nvSpPr>
        <p:spPr>
          <a:xfrm>
            <a:off x="457200" y="841770"/>
            <a:ext cx="8229600" cy="3711179"/>
          </a:xfrm>
        </p:spPr>
        <p:txBody>
          <a:bodyPr>
            <a:noAutofit/>
          </a:bodyPr>
          <a:lstStyle/>
          <a:p>
            <a:pPr marL="0" indent="0">
              <a:buNone/>
            </a:pPr>
            <a:r>
              <a:rPr lang="en-GB" sz="1200" b="1" dirty="0">
                <a:latin typeface="Cambria" panose="02040503050406030204" pitchFamily="18" charset="0"/>
                <a:ea typeface="Cambria" panose="02040503050406030204" pitchFamily="18" charset="0"/>
              </a:rPr>
              <a:t>Objective: </a:t>
            </a:r>
            <a:r>
              <a:rPr lang="en-GB" sz="1200" dirty="0">
                <a:latin typeface="Cambria" panose="02040503050406030204" pitchFamily="18" charset="0"/>
                <a:ea typeface="Cambria" panose="02040503050406030204" pitchFamily="18" charset="0"/>
              </a:rPr>
              <a:t>The goal of this study was to develop a method for choosing appropriate mathematical models </a:t>
            </a:r>
            <a:br>
              <a:rPr lang="en-GB" sz="1200" dirty="0">
                <a:latin typeface="Cambria" panose="02040503050406030204" pitchFamily="18" charset="0"/>
                <a:ea typeface="Cambria" panose="02040503050406030204" pitchFamily="18" charset="0"/>
              </a:rPr>
            </a:br>
            <a:r>
              <a:rPr lang="en-GB" sz="1200" dirty="0">
                <a:latin typeface="Cambria" panose="02040503050406030204" pitchFamily="18" charset="0"/>
                <a:ea typeface="Cambria" panose="02040503050406030204" pitchFamily="18" charset="0"/>
              </a:rPr>
              <a:t>that describe the effects of different treatments on cancer survival rates.</a:t>
            </a:r>
          </a:p>
          <a:p>
            <a:pPr marL="0" indent="0">
              <a:buNone/>
            </a:pPr>
            <a:endParaRPr lang="en-GB" sz="1200" dirty="0">
              <a:latin typeface="Cambria" panose="02040503050406030204" pitchFamily="18" charset="0"/>
              <a:ea typeface="Cambria" panose="02040503050406030204" pitchFamily="18" charset="0"/>
            </a:endParaRPr>
          </a:p>
          <a:p>
            <a:pPr marL="0" indent="0">
              <a:buNone/>
            </a:pPr>
            <a:r>
              <a:rPr lang="en-GB" sz="1200" b="1" dirty="0">
                <a:latin typeface="Cambria" panose="02040503050406030204" pitchFamily="18" charset="0"/>
                <a:ea typeface="Cambria" panose="02040503050406030204" pitchFamily="18" charset="0"/>
              </a:rPr>
              <a:t>Methods: </a:t>
            </a:r>
            <a:r>
              <a:rPr lang="en-GB" sz="1200" dirty="0">
                <a:latin typeface="Cambria" panose="02040503050406030204" pitchFamily="18" charset="0"/>
                <a:ea typeface="Cambria" panose="02040503050406030204" pitchFamily="18" charset="0"/>
              </a:rPr>
              <a:t>We looked at the outcomes of treatments for a type of kidney cancer. We studied the survival rates of patients who received immune checkpoint inhibitors (ICIs) along with tyrosine kinase inhibitors (TKIs), and those who only received TKIs. We gathered data from various sources and used statistical techniques to create models. We considered factors like how long patients survived and how long they remained free of disease progression. We used expert opinions and data from clinical trials to decide which models were the most accurate and reasonable.</a:t>
            </a:r>
          </a:p>
          <a:p>
            <a:pPr marL="0" indent="0">
              <a:buNone/>
            </a:pPr>
            <a:endParaRPr lang="en-GB" sz="1200" dirty="0">
              <a:latin typeface="Cambria" panose="02040503050406030204" pitchFamily="18" charset="0"/>
              <a:ea typeface="Cambria" panose="02040503050406030204" pitchFamily="18" charset="0"/>
            </a:endParaRPr>
          </a:p>
          <a:p>
            <a:pPr marL="0" indent="0">
              <a:buNone/>
            </a:pPr>
            <a:r>
              <a:rPr lang="en-GB" sz="1200" b="1" dirty="0">
                <a:latin typeface="Cambria" panose="02040503050406030204" pitchFamily="18" charset="0"/>
                <a:ea typeface="Cambria" panose="02040503050406030204" pitchFamily="18" charset="0"/>
              </a:rPr>
              <a:t>Results: </a:t>
            </a:r>
            <a:r>
              <a:rPr lang="en-GB" sz="1200" dirty="0">
                <a:latin typeface="Cambria" panose="02040503050406030204" pitchFamily="18" charset="0"/>
                <a:ea typeface="Cambria" panose="02040503050406030204" pitchFamily="18" charset="0"/>
              </a:rPr>
              <a:t>We identified three models that accurately represented disease progression and two models that accurately represented overall survival. However, all models tended to predict longer disease-free periods than what was observed in reality. The model for overall survival showed that patients treated with a combination of ICIs and TKIs had different survival patterns compared to those treated with only TKIs, which matches what experts thought. In contrast, the models selected using traditional methods did not make sense when compared to real-world outcomes.</a:t>
            </a:r>
          </a:p>
          <a:p>
            <a:pPr marL="0" indent="0">
              <a:buNone/>
            </a:pPr>
            <a:endParaRPr lang="en-GB" sz="1200" dirty="0">
              <a:latin typeface="Cambria" panose="02040503050406030204" pitchFamily="18" charset="0"/>
              <a:ea typeface="Cambria" panose="02040503050406030204" pitchFamily="18" charset="0"/>
            </a:endParaRPr>
          </a:p>
          <a:p>
            <a:pPr marL="0" indent="0">
              <a:buNone/>
            </a:pPr>
            <a:r>
              <a:rPr lang="en-GB" sz="1200" b="1" dirty="0">
                <a:latin typeface="Cambria" panose="02040503050406030204" pitchFamily="18" charset="0"/>
                <a:ea typeface="Cambria" panose="02040503050406030204" pitchFamily="18" charset="0"/>
              </a:rPr>
              <a:t>Conclusion: </a:t>
            </a:r>
            <a:r>
              <a:rPr lang="en-GB" sz="1200" dirty="0">
                <a:latin typeface="Cambria" panose="02040503050406030204" pitchFamily="18" charset="0"/>
                <a:ea typeface="Cambria" panose="02040503050406030204" pitchFamily="18" charset="0"/>
              </a:rPr>
              <a:t>Our approach of selecting models based on expert opinions, real-world data, and how well they predicted outcomes improved the reliability of the models for predicting survival in patients with this type of kidney cancer when treated with different therapies.</a:t>
            </a:r>
          </a:p>
        </p:txBody>
      </p:sp>
      <p:pic>
        <p:nvPicPr>
          <p:cNvPr id="5" name="Picture 4" descr="A logo of a company&#10;&#10;Description automatically generated">
            <a:extLst>
              <a:ext uri="{FF2B5EF4-FFF2-40B4-BE49-F238E27FC236}">
                <a16:creationId xmlns:a16="http://schemas.microsoft.com/office/drawing/2014/main" xmlns="" id="{BB479E8C-49B0-930B-2EFC-A675351783D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67600" y="305989"/>
            <a:ext cx="1071562" cy="1071562"/>
          </a:xfrm>
          <a:prstGeom prst="rect">
            <a:avLst/>
          </a:prstGeom>
        </p:spPr>
      </p:pic>
    </p:spTree>
    <p:extLst>
      <p:ext uri="{BB962C8B-B14F-4D97-AF65-F5344CB8AC3E}">
        <p14:creationId xmlns:p14="http://schemas.microsoft.com/office/powerpoint/2010/main" xmlns="" val="362764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909.png"/>
          <p:cNvPicPr>
            <a:picLocks noChangeAspect="1"/>
          </p:cNvPicPr>
          <p:nvPr/>
        </p:nvPicPr>
        <p:blipFill>
          <a:blip r:embed="rId3"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BEE254C0-7BC0-9DBD-108A-C760280A303A}"/>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Editors, Reviewers &amp; Publishers</a:t>
            </a:r>
          </a:p>
        </p:txBody>
      </p:sp>
      <p:graphicFrame>
        <p:nvGraphicFramePr>
          <p:cNvPr id="6" name="Content Placeholder 2">
            <a:extLst>
              <a:ext uri="{FF2B5EF4-FFF2-40B4-BE49-F238E27FC236}">
                <a16:creationId xmlns:a16="http://schemas.microsoft.com/office/drawing/2014/main" xmlns="" id="{9E94B585-52B1-AD2D-DCE6-4E644A12D420}"/>
              </a:ext>
            </a:extLst>
          </p:cNvPr>
          <p:cNvGraphicFramePr>
            <a:graphicFrameLocks noGrp="1"/>
          </p:cNvGraphicFramePr>
          <p:nvPr>
            <p:ph idx="1"/>
            <p:extLst>
              <p:ext uri="{D42A27DB-BD31-4B8C-83A1-F6EECF244321}">
                <p14:modId xmlns:p14="http://schemas.microsoft.com/office/powerpoint/2010/main" xmlns="" val="91944286"/>
              </p:ext>
            </p:extLst>
          </p:nvPr>
        </p:nvGraphicFramePr>
        <p:xfrm>
          <a:off x="688830" y="1200150"/>
          <a:ext cx="7766340" cy="3213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B436B472-10C5-01CA-3AB2-E1F44BF51177}"/>
              </a:ext>
            </a:extLst>
          </p:cNvPr>
          <p:cNvSpPr txBox="1"/>
          <p:nvPr/>
        </p:nvSpPr>
        <p:spPr>
          <a:xfrm>
            <a:off x="762000" y="2800350"/>
            <a:ext cx="3334800" cy="1184940"/>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rPr>
              <a:t>Technical checks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rPr>
              <a:t>Methodology and statistics checks</a:t>
            </a:r>
            <a:endParaRPr lang="en-GB" sz="1400" dirty="0">
              <a:latin typeface="Calibri" panose="020F0502020204030204" pitchFamily="34" charset="0"/>
            </a:endParaRP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rPr>
              <a:t>Plagiarism detection</a:t>
            </a:r>
            <a:endParaRPr lang="en-GB" sz="1400" dirty="0">
              <a:latin typeface="Calibri" panose="020F0502020204030204" pitchFamily="34" charset="0"/>
            </a:endParaRP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rPr>
              <a:t>Image manipulation</a:t>
            </a:r>
            <a:endParaRPr lang="en-GB" sz="1400" dirty="0">
              <a:effectLst/>
              <a:latin typeface="Calibri" panose="020F0502020204030204" pitchFamily="34" charset="0"/>
            </a:endParaRPr>
          </a:p>
        </p:txBody>
      </p:sp>
      <p:sp>
        <p:nvSpPr>
          <p:cNvPr id="8" name="TextBox 7">
            <a:extLst>
              <a:ext uri="{FF2B5EF4-FFF2-40B4-BE49-F238E27FC236}">
                <a16:creationId xmlns:a16="http://schemas.microsoft.com/office/drawing/2014/main" xmlns="" id="{5B3CF1F9-C25D-5521-39E5-2A57F88655F3}"/>
              </a:ext>
            </a:extLst>
          </p:cNvPr>
          <p:cNvSpPr txBox="1"/>
          <p:nvPr/>
        </p:nvSpPr>
        <p:spPr>
          <a:xfrm>
            <a:off x="5343979" y="2800350"/>
            <a:ext cx="3334800" cy="307777"/>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rPr>
              <a:t>For sound, but out-of-scope articles</a:t>
            </a:r>
            <a:endParaRPr lang="en-GB" sz="1400" dirty="0">
              <a:effectLst/>
              <a:latin typeface="Calibri" panose="020F0502020204030204" pitchFamily="34" charset="0"/>
            </a:endParaRPr>
          </a:p>
        </p:txBody>
      </p:sp>
    </p:spTree>
    <p:extLst>
      <p:ext uri="{BB962C8B-B14F-4D97-AF65-F5344CB8AC3E}">
        <p14:creationId xmlns:p14="http://schemas.microsoft.com/office/powerpoint/2010/main" xmlns="" val="325655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909.png"/>
          <p:cNvPicPr>
            <a:picLocks noChangeAspect="1"/>
          </p:cNvPicPr>
          <p:nvPr/>
        </p:nvPicPr>
        <p:blipFill>
          <a:blip r:embed="rId3"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BEE254C0-7BC0-9DBD-108A-C760280A303A}"/>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Editors, Reviewers &amp; Publishers</a:t>
            </a:r>
          </a:p>
        </p:txBody>
      </p:sp>
      <p:graphicFrame>
        <p:nvGraphicFramePr>
          <p:cNvPr id="6" name="Content Placeholder 2">
            <a:extLst>
              <a:ext uri="{FF2B5EF4-FFF2-40B4-BE49-F238E27FC236}">
                <a16:creationId xmlns:a16="http://schemas.microsoft.com/office/drawing/2014/main" xmlns="" id="{5694CC26-B20D-CB3E-5AAB-4C8BCF2698E2}"/>
              </a:ext>
            </a:extLst>
          </p:cNvPr>
          <p:cNvGraphicFramePr>
            <a:graphicFrameLocks noGrp="1"/>
          </p:cNvGraphicFramePr>
          <p:nvPr>
            <p:ph idx="1"/>
            <p:extLst>
              <p:ext uri="{D42A27DB-BD31-4B8C-83A1-F6EECF244321}">
                <p14:modId xmlns:p14="http://schemas.microsoft.com/office/powerpoint/2010/main" xmlns="" val="4224763899"/>
              </p:ext>
            </p:extLst>
          </p:nvPr>
        </p:nvGraphicFramePr>
        <p:xfrm>
          <a:off x="539907" y="1200150"/>
          <a:ext cx="8064186" cy="3336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D33C2045-ACB3-DE63-EDA0-0D4CD71E65FF}"/>
              </a:ext>
            </a:extLst>
          </p:cNvPr>
          <p:cNvSpPr txBox="1"/>
          <p:nvPr/>
        </p:nvSpPr>
        <p:spPr>
          <a:xfrm>
            <a:off x="248520" y="3002399"/>
            <a:ext cx="2716640" cy="1323439"/>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Identifying appropriate peer reviewers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Conducting peer review</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Assessing/improving the quality of peer review</a:t>
            </a:r>
          </a:p>
        </p:txBody>
      </p:sp>
      <p:sp>
        <p:nvSpPr>
          <p:cNvPr id="8" name="TextBox 7">
            <a:extLst>
              <a:ext uri="{FF2B5EF4-FFF2-40B4-BE49-F238E27FC236}">
                <a16:creationId xmlns:a16="http://schemas.microsoft.com/office/drawing/2014/main" xmlns="" id="{D570F78B-16B7-3739-2C7F-BF904380D156}"/>
              </a:ext>
            </a:extLst>
          </p:cNvPr>
          <p:cNvSpPr txBox="1"/>
          <p:nvPr/>
        </p:nvSpPr>
        <p:spPr>
          <a:xfrm>
            <a:off x="3213680" y="3002398"/>
            <a:ext cx="2716640" cy="1031051"/>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Language, grammar, readability, summarising</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Tools to check reliability of references</a:t>
            </a:r>
          </a:p>
        </p:txBody>
      </p:sp>
      <p:sp>
        <p:nvSpPr>
          <p:cNvPr id="9" name="TextBox 8">
            <a:extLst>
              <a:ext uri="{FF2B5EF4-FFF2-40B4-BE49-F238E27FC236}">
                <a16:creationId xmlns:a16="http://schemas.microsoft.com/office/drawing/2014/main" xmlns="" id="{D13ADD62-52E9-E023-3DE1-AF3B44DF67E0}"/>
              </a:ext>
            </a:extLst>
          </p:cNvPr>
          <p:cNvSpPr txBox="1"/>
          <p:nvPr/>
        </p:nvSpPr>
        <p:spPr>
          <a:xfrm>
            <a:off x="6178840" y="3002398"/>
            <a:ext cx="2716640" cy="600164"/>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Content discoverability</a:t>
            </a:r>
          </a:p>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Content recommendations</a:t>
            </a:r>
            <a:endParaRPr lang="en-GB" sz="1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564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09.png"/>
          <p:cNvPicPr>
            <a:picLocks noChangeAspect="1"/>
          </p:cNvPicPr>
          <p:nvPr/>
        </p:nvPicPr>
        <p:blipFill>
          <a:blip r:embed="rId3" cstate="print"/>
          <a:stretch>
            <a:fillRect/>
          </a:stretch>
        </p:blipFill>
        <p:spPr>
          <a:xfrm>
            <a:off x="0" y="-629"/>
            <a:ext cx="9144000" cy="5144757"/>
          </a:xfrm>
          <a:prstGeom prst="rect">
            <a:avLst/>
          </a:prstGeom>
        </p:spPr>
      </p:pic>
      <p:sp>
        <p:nvSpPr>
          <p:cNvPr id="2" name="Title 1">
            <a:extLst>
              <a:ext uri="{FF2B5EF4-FFF2-40B4-BE49-F238E27FC236}">
                <a16:creationId xmlns:a16="http://schemas.microsoft.com/office/drawing/2014/main" xmlns="" id="{7875F55C-7821-F46F-896A-004C8EBE340E}"/>
              </a:ext>
            </a:extLst>
          </p:cNvPr>
          <p:cNvSpPr>
            <a:spLocks noGrp="1"/>
          </p:cNvSpPr>
          <p:nvPr>
            <p:ph type="title"/>
          </p:nvPr>
        </p:nvSpPr>
        <p:spPr/>
        <p:txBody>
          <a:bodyPr/>
          <a:lstStyle/>
          <a:p>
            <a:r>
              <a:rPr lang="en-GB" dirty="0">
                <a:latin typeface="Cambria" panose="02040503050406030204" pitchFamily="18" charset="0"/>
                <a:ea typeface="Cambria" panose="02040503050406030204" pitchFamily="18" charset="0"/>
              </a:rPr>
              <a:t>Readers &amp; Publishers</a:t>
            </a:r>
          </a:p>
        </p:txBody>
      </p:sp>
      <p:graphicFrame>
        <p:nvGraphicFramePr>
          <p:cNvPr id="6" name="Content Placeholder 2">
            <a:extLst>
              <a:ext uri="{FF2B5EF4-FFF2-40B4-BE49-F238E27FC236}">
                <a16:creationId xmlns:a16="http://schemas.microsoft.com/office/drawing/2014/main" xmlns="" id="{1AEC5D3C-206B-4082-511C-DE7AA90BC6CB}"/>
              </a:ext>
            </a:extLst>
          </p:cNvPr>
          <p:cNvGraphicFramePr>
            <a:graphicFrameLocks noGrp="1"/>
          </p:cNvGraphicFramePr>
          <p:nvPr>
            <p:ph idx="1"/>
            <p:extLst>
              <p:ext uri="{D42A27DB-BD31-4B8C-83A1-F6EECF244321}">
                <p14:modId xmlns:p14="http://schemas.microsoft.com/office/powerpoint/2010/main" xmlns="" val="2351987503"/>
              </p:ext>
            </p:extLst>
          </p:nvPr>
        </p:nvGraphicFramePr>
        <p:xfrm>
          <a:off x="323984" y="1063229"/>
          <a:ext cx="8420112" cy="3565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9428233D-4C86-CF94-AC71-430480BEC05C}"/>
              </a:ext>
            </a:extLst>
          </p:cNvPr>
          <p:cNvSpPr txBox="1"/>
          <p:nvPr/>
        </p:nvSpPr>
        <p:spPr>
          <a:xfrm>
            <a:off x="323986" y="2952752"/>
            <a:ext cx="1881018" cy="1538883"/>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Extracting key facts from articles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Build your library</a:t>
            </a:r>
          </a:p>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Based on large databases of articles</a:t>
            </a:r>
            <a:endParaRPr lang="en-GB" sz="1400" dirty="0">
              <a:effectLst/>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C9D44469-33AA-F3CF-3333-098F53081353}"/>
              </a:ext>
            </a:extLst>
          </p:cNvPr>
          <p:cNvSpPr txBox="1"/>
          <p:nvPr/>
        </p:nvSpPr>
        <p:spPr>
          <a:xfrm>
            <a:off x="2528990" y="2952752"/>
            <a:ext cx="1881018" cy="523220"/>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Categorised content for easy navigation</a:t>
            </a:r>
            <a:endParaRPr lang="en-GB" sz="1400" dirty="0">
              <a:effectLst/>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B8A144FA-ABB9-3C8D-9E0C-9143B37F1DBF}"/>
              </a:ext>
            </a:extLst>
          </p:cNvPr>
          <p:cNvSpPr txBox="1"/>
          <p:nvPr/>
        </p:nvSpPr>
        <p:spPr>
          <a:xfrm>
            <a:off x="4733994" y="2952751"/>
            <a:ext cx="1881018" cy="1323439"/>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Identify impactful papers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‘Smart Citations’</a:t>
            </a:r>
          </a:p>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Research integrity checking</a:t>
            </a:r>
            <a:endParaRPr lang="en-GB" sz="1400" dirty="0">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751BC224-2C63-5991-5AA5-3E327F0F29B5}"/>
              </a:ext>
            </a:extLst>
          </p:cNvPr>
          <p:cNvSpPr txBox="1"/>
          <p:nvPr/>
        </p:nvSpPr>
        <p:spPr>
          <a:xfrm>
            <a:off x="6938998" y="2952750"/>
            <a:ext cx="1881018" cy="1615827"/>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Alt text for images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Audio ca</a:t>
            </a:r>
            <a:r>
              <a:rPr lang="en-GB" sz="1400" dirty="0">
                <a:latin typeface="Cambria" panose="02040503050406030204" pitchFamily="18" charset="0"/>
                <a:ea typeface="Cambria" panose="02040503050406030204" pitchFamily="18" charset="0"/>
              </a:rPr>
              <a:t>ptions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Language translation</a:t>
            </a:r>
          </a:p>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Accessibility standards</a:t>
            </a:r>
            <a:endParaRPr lang="en-GB" sz="14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3403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909.png"/>
          <p:cNvPicPr>
            <a:picLocks noChangeAspect="1"/>
          </p:cNvPicPr>
          <p:nvPr/>
        </p:nvPicPr>
        <p:blipFill>
          <a:blip r:embed="rId3" cstate="print"/>
          <a:stretch>
            <a:fillRect/>
          </a:stretch>
        </p:blipFill>
        <p:spPr>
          <a:xfrm>
            <a:off x="0" y="0"/>
            <a:ext cx="9144000" cy="5144757"/>
          </a:xfrm>
          <a:prstGeom prst="rect">
            <a:avLst/>
          </a:prstGeom>
        </p:spPr>
      </p:pic>
      <p:sp>
        <p:nvSpPr>
          <p:cNvPr id="2" name="Title 1">
            <a:extLst>
              <a:ext uri="{FF2B5EF4-FFF2-40B4-BE49-F238E27FC236}">
                <a16:creationId xmlns:a16="http://schemas.microsoft.com/office/drawing/2014/main" xmlns="" id="{7875F55C-7821-F46F-896A-004C8EBE340E}"/>
              </a:ext>
            </a:extLst>
          </p:cNvPr>
          <p:cNvSpPr>
            <a:spLocks noGrp="1"/>
          </p:cNvSpPr>
          <p:nvPr>
            <p:ph type="title"/>
          </p:nvPr>
        </p:nvSpPr>
        <p:spPr/>
        <p:txBody>
          <a:bodyPr>
            <a:normAutofit/>
          </a:bodyPr>
          <a:lstStyle/>
          <a:p>
            <a:r>
              <a:rPr lang="en-GB" dirty="0">
                <a:latin typeface="Cambria" panose="02040503050406030204" pitchFamily="18" charset="0"/>
                <a:ea typeface="Cambria" panose="02040503050406030204" pitchFamily="18" charset="0"/>
              </a:rPr>
              <a:t>What are the risks?</a:t>
            </a:r>
          </a:p>
        </p:txBody>
      </p:sp>
      <p:graphicFrame>
        <p:nvGraphicFramePr>
          <p:cNvPr id="6" name="Content Placeholder 2">
            <a:extLst>
              <a:ext uri="{FF2B5EF4-FFF2-40B4-BE49-F238E27FC236}">
                <a16:creationId xmlns:a16="http://schemas.microsoft.com/office/drawing/2014/main" xmlns="" id="{6CC5B85C-BCF5-D335-BF22-040171A8AFB2}"/>
              </a:ext>
            </a:extLst>
          </p:cNvPr>
          <p:cNvGraphicFramePr>
            <a:graphicFrameLocks noGrp="1"/>
          </p:cNvGraphicFramePr>
          <p:nvPr>
            <p:ph idx="1"/>
            <p:extLst>
              <p:ext uri="{D42A27DB-BD31-4B8C-83A1-F6EECF244321}">
                <p14:modId xmlns:p14="http://schemas.microsoft.com/office/powerpoint/2010/main" xmlns="" val="2198443813"/>
              </p:ext>
            </p:extLst>
          </p:nvPr>
        </p:nvGraphicFramePr>
        <p:xfrm>
          <a:off x="263233" y="1063229"/>
          <a:ext cx="8617534" cy="3565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E05D34CC-3CBE-13F8-94F9-80FB12A51F53}"/>
              </a:ext>
            </a:extLst>
          </p:cNvPr>
          <p:cNvSpPr txBox="1"/>
          <p:nvPr/>
        </p:nvSpPr>
        <p:spPr>
          <a:xfrm>
            <a:off x="206488" y="3105152"/>
            <a:ext cx="1581014" cy="1246495"/>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Undisclosed use of generative AI by authors</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IP and privacy infringement</a:t>
            </a:r>
          </a:p>
        </p:txBody>
      </p:sp>
      <p:sp>
        <p:nvSpPr>
          <p:cNvPr id="8" name="TextBox 7">
            <a:extLst>
              <a:ext uri="{FF2B5EF4-FFF2-40B4-BE49-F238E27FC236}">
                <a16:creationId xmlns:a16="http://schemas.microsoft.com/office/drawing/2014/main" xmlns="" id="{8DEC4FDE-9037-5F89-C28F-4C7B56EF506C}"/>
              </a:ext>
            </a:extLst>
          </p:cNvPr>
          <p:cNvSpPr txBox="1"/>
          <p:nvPr/>
        </p:nvSpPr>
        <p:spPr>
          <a:xfrm>
            <a:off x="1993990" y="3105152"/>
            <a:ext cx="1581014" cy="1246495"/>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Secure storage of uploaded data</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Access to content</a:t>
            </a:r>
          </a:p>
        </p:txBody>
      </p:sp>
      <p:sp>
        <p:nvSpPr>
          <p:cNvPr id="9" name="TextBox 8">
            <a:extLst>
              <a:ext uri="{FF2B5EF4-FFF2-40B4-BE49-F238E27FC236}">
                <a16:creationId xmlns:a16="http://schemas.microsoft.com/office/drawing/2014/main" xmlns="" id="{F48017EC-E6F7-539D-BCF0-B0E26C2F57FC}"/>
              </a:ext>
            </a:extLst>
          </p:cNvPr>
          <p:cNvSpPr txBox="1"/>
          <p:nvPr/>
        </p:nvSpPr>
        <p:spPr>
          <a:xfrm>
            <a:off x="3781492" y="3105151"/>
            <a:ext cx="1581014" cy="954107"/>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Made up, but plausible sounding information</a:t>
            </a:r>
          </a:p>
        </p:txBody>
      </p:sp>
      <p:sp>
        <p:nvSpPr>
          <p:cNvPr id="10" name="TextBox 9">
            <a:extLst>
              <a:ext uri="{FF2B5EF4-FFF2-40B4-BE49-F238E27FC236}">
                <a16:creationId xmlns:a16="http://schemas.microsoft.com/office/drawing/2014/main" xmlns="" id="{E8D623F1-AC61-71B9-1BC9-45139EFBDBBA}"/>
              </a:ext>
            </a:extLst>
          </p:cNvPr>
          <p:cNvSpPr txBox="1"/>
          <p:nvPr/>
        </p:nvSpPr>
        <p:spPr>
          <a:xfrm>
            <a:off x="5568994" y="3105150"/>
            <a:ext cx="1581014" cy="523220"/>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latin typeface="Cambria" panose="02040503050406030204" pitchFamily="18" charset="0"/>
                <a:ea typeface="Cambria" panose="02040503050406030204" pitchFamily="18" charset="0"/>
              </a:rPr>
              <a:t>Trained on biased data</a:t>
            </a:r>
            <a:endParaRPr lang="en-GB" sz="1400" dirty="0">
              <a:effectLst/>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A79EDD0B-D473-4095-C6D3-23EC1393E441}"/>
              </a:ext>
            </a:extLst>
          </p:cNvPr>
          <p:cNvSpPr txBox="1"/>
          <p:nvPr/>
        </p:nvSpPr>
        <p:spPr>
          <a:xfrm>
            <a:off x="7356496" y="3105150"/>
            <a:ext cx="1581014" cy="815608"/>
          </a:xfrm>
          <a:prstGeom prst="rect">
            <a:avLst/>
          </a:prstGeom>
          <a:noFill/>
        </p:spPr>
        <p:txBody>
          <a:bodyPr wrap="square" rtlCol="0">
            <a:spAutoFit/>
          </a:bodyPr>
          <a:lstStyle/>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Text generation</a:t>
            </a:r>
          </a:p>
          <a:p>
            <a:pPr marL="172800" indent="-172800" rtl="0" fontAlgn="ctr">
              <a:spcBef>
                <a:spcPts val="0"/>
              </a:spcBef>
              <a:spcAft>
                <a:spcPts val="600"/>
              </a:spcAft>
              <a:buFont typeface="Arial" panose="020B0604020202020204" pitchFamily="34" charset="0"/>
              <a:buChar char="•"/>
            </a:pPr>
            <a:r>
              <a:rPr lang="en-GB" sz="1400" dirty="0">
                <a:effectLst/>
                <a:latin typeface="Cambria" panose="02040503050406030204" pitchFamily="18" charset="0"/>
                <a:ea typeface="Cambria" panose="02040503050406030204" pitchFamily="18" charset="0"/>
              </a:rPr>
              <a:t>Image fabrication</a:t>
            </a:r>
          </a:p>
        </p:txBody>
      </p:sp>
    </p:spTree>
    <p:extLst>
      <p:ext uri="{BB962C8B-B14F-4D97-AF65-F5344CB8AC3E}">
        <p14:creationId xmlns:p14="http://schemas.microsoft.com/office/powerpoint/2010/main" xmlns="" val="671271138"/>
      </p:ext>
    </p:extLst>
  </p:cSld>
  <p:clrMapOvr>
    <a:masterClrMapping/>
  </p:clrMapOvr>
</p:sld>
</file>

<file path=ppt/theme/theme1.xml><?xml version="1.0" encoding="utf-8"?>
<a:theme xmlns:a="http://schemas.openxmlformats.org/drawingml/2006/main" name="ACSE-2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ACSE-2023</Template>
  <TotalTime>570</TotalTime>
  <Words>560</Words>
  <Application>Microsoft Office PowerPoint</Application>
  <PresentationFormat>On-screen Show (16:9)</PresentationFormat>
  <Paragraphs>99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ACSE-2023</vt:lpstr>
      <vt:lpstr>Slide 1</vt:lpstr>
      <vt:lpstr>AI in scholarly publishing</vt:lpstr>
      <vt:lpstr>Authors</vt:lpstr>
      <vt:lpstr>Plain Language Summaries</vt:lpstr>
      <vt:lpstr>Slide 5</vt:lpstr>
      <vt:lpstr>Editors, Reviewers &amp; Publishers</vt:lpstr>
      <vt:lpstr>Editors, Reviewers &amp; Publishers</vt:lpstr>
      <vt:lpstr>Readers &amp; Publishers</vt:lpstr>
      <vt:lpstr>What are the risks?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A.S</cp:lastModifiedBy>
  <cp:revision>61</cp:revision>
  <dcterms:created xsi:type="dcterms:W3CDTF">2006-08-16T00:00:00Z</dcterms:created>
  <dcterms:modified xsi:type="dcterms:W3CDTF">2023-08-18T12:40:21Z</dcterms:modified>
</cp:coreProperties>
</file>